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706-96D2-8F4E-A523-05E632AB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5A0B-9F96-3643-B35F-D1F9AF96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80D9-4417-CC4C-BE3C-349D1F1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6843-2951-3D45-9822-485E87B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EB1-33B6-FB42-9192-2CC0854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9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D4B-275E-BA4A-9455-59AACC87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88EF-D867-D84C-BA13-EE2D44339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BA45-0DAF-3649-85E4-6491FBA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A58B-020B-4242-92EB-4921485F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43C6-6B30-1F4D-B1EC-E16A9B1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2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D55E0-FC79-E043-BA94-A929102CF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F7C5-42D2-4D43-BEFD-2C8B1B13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998F-F196-E74B-BFA2-58EDFBA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845A-9702-B642-B866-29B238B9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39F8-5BB4-874D-BED3-746BEFBD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21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026-594E-C548-B127-83E74D02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54C-B336-6945-AF47-FE708446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B155-0597-7C41-AFE4-C19A379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7276-E0A6-D648-9534-364F398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CAFD-C173-6F4A-B318-740D707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9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9FF-E08F-2D4C-AC43-27DAEC5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F036-A4AF-A14C-992B-D97F12B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0064-8F3E-4741-8461-5DD95C3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042-6C13-5246-A8A3-C0824D9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DA05-24BE-5F43-85FE-06BDA0A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3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178-AC86-3048-ABE7-0AA0FDA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712B-5EA1-A84D-A23A-DB88C961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B23F-79D5-C144-B289-E6725CA1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331D-6993-BD45-AFC8-0B37A3F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5478-C0C5-1B4E-A4BC-68C70837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998-9329-464A-AF68-F47E26DB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9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68E-2830-9849-8109-677E83A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3F37-D05D-AF45-84FF-1FFD1332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2C9D-A427-6C4C-9BEA-53C2380D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EBDA-AFF7-0946-8606-D01A4391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09C4-ABFE-B845-A9C9-92DA0267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74A6E-244C-8742-87D1-E05B562D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C9869-6041-994A-B467-F481BD17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3925B-E051-6A4C-98E6-D8748600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7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6B8-203B-CD46-8C67-7AC9AC00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EA7F-3CD6-3044-AAF3-A1F3FE38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0AB7-BFF3-684B-B7D0-DD3491A4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E80C-C490-C54F-AFA4-E3AFA5A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5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A06F-4EBF-FE44-9F44-44985AF6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D54E2-B633-9740-BE90-F875461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0F3C-EA7D-BB40-80AF-2681CCA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059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E690-4237-F245-8AA4-62AB886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58A2-33C4-574B-94CC-ED65D1B6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8621-8EE4-1749-B7F3-E87488A1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6DFB-1ED0-CA4A-AB8F-EDF63E3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B6DDC-BE3B-3A48-A189-B1DAAB63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9551-3922-5148-84D7-F45AB65C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7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C0F0-6557-B14D-AFD4-9351F71E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79E48-F99F-AC43-A6E3-086758B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F4229-5E18-F246-9F42-601D64A8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6E97-9756-EC42-801F-690DF5E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A888-6DE9-3247-B9F1-B266767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0864-846C-BD4F-B19B-F306817A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9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B0B0-265E-B049-8284-15E60D8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14B4-F312-C741-ACD6-34C54210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ADD-0002-1840-B1C1-FBB169DF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027-60BE-334C-8065-2B4870E4CD6B}" type="datetimeFigureOut">
              <a:rPr lang="en-DE" smtClean="0"/>
              <a:t>20.06.21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D772-77B3-874E-95AD-65DBC025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1BE8-7AA9-C640-8B69-544202AD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4CE3-37F6-2D48-91D9-53CE0D0840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81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17368-AFA7-244A-B2B6-A003699F8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Partitioning effects on the intra-annual variability of GPP of a boreal forest ecosystem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83EEEC-D41D-E348-8AA9-8EDCEF8C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Marieke Wesselkamp</a:t>
            </a:r>
          </a:p>
        </p:txBody>
      </p:sp>
    </p:spTree>
    <p:extLst>
      <p:ext uri="{BB962C8B-B14F-4D97-AF65-F5344CB8AC3E}">
        <p14:creationId xmlns:p14="http://schemas.microsoft.com/office/powerpoint/2010/main" val="273732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06EAB-2741-5C44-89C3-93147836BCB2}"/>
              </a:ext>
            </a:extLst>
          </p:cNvPr>
          <p:cNvSpPr txBox="1">
            <a:spLocks/>
          </p:cNvSpPr>
          <p:nvPr/>
        </p:nvSpPr>
        <p:spPr>
          <a:xfrm>
            <a:off x="94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/>
              <a:t>Partitioning climatic and biotic effects on GPP</a:t>
            </a:r>
            <a:endParaRPr lang="en-DE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A717E9-E678-C049-9968-CB56A8F3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34" y="2197851"/>
            <a:ext cx="5193442" cy="32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06EAB-2741-5C44-89C3-93147836BCB2}"/>
              </a:ext>
            </a:extLst>
          </p:cNvPr>
          <p:cNvSpPr txBox="1">
            <a:spLocks/>
          </p:cNvSpPr>
          <p:nvPr/>
        </p:nvSpPr>
        <p:spPr>
          <a:xfrm>
            <a:off x="94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/>
              <a:t>Partitioning climatic and biotic effects on GPP</a:t>
            </a:r>
            <a:endParaRPr lang="en-DE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25BCC5B-A794-6945-A73F-5E32AF37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1" y="1507523"/>
            <a:ext cx="4888317" cy="384295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E167675-179F-D846-B433-5B98CD02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11" y="1507523"/>
            <a:ext cx="4888317" cy="38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2F2-5324-D144-85F2-E252F68E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Gross primary productivity at Soro (DK)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D6609C-AAFC-3F44-9404-132F56AA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1" y="2088290"/>
            <a:ext cx="4740545" cy="343689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434209-9538-6E41-8B5D-86722492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7" y="2088290"/>
            <a:ext cx="5315612" cy="3436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2D7CCC-273B-5B41-BA0E-14AE72500BB6}"/>
              </a:ext>
            </a:extLst>
          </p:cNvPr>
          <p:cNvCxnSpPr>
            <a:cxnSpLocks/>
          </p:cNvCxnSpPr>
          <p:nvPr/>
        </p:nvCxnSpPr>
        <p:spPr>
          <a:xfrm flipV="1">
            <a:off x="7444307" y="3927613"/>
            <a:ext cx="0" cy="194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971364-C74A-E545-891E-A636A6697801}"/>
              </a:ext>
            </a:extLst>
          </p:cNvPr>
          <p:cNvSpPr txBox="1"/>
          <p:nvPr/>
        </p:nvSpPr>
        <p:spPr>
          <a:xfrm>
            <a:off x="7317961" y="5875283"/>
            <a:ext cx="340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 sum of yearly GPP: ﻿1850.27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EBCE5-4BC7-CA4D-9CEE-71E51DA1557D}"/>
              </a:ext>
            </a:extLst>
          </p:cNvPr>
          <p:cNvSpPr txBox="1"/>
          <p:nvPr/>
        </p:nvSpPr>
        <p:spPr>
          <a:xfrm>
            <a:off x="1114600" y="5875283"/>
            <a:ext cx="416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 daily GPP over 13 years (2000-2012)</a:t>
            </a:r>
          </a:p>
        </p:txBody>
      </p:sp>
    </p:spTree>
    <p:extLst>
      <p:ext uri="{BB962C8B-B14F-4D97-AF65-F5344CB8AC3E}">
        <p14:creationId xmlns:p14="http://schemas.microsoft.com/office/powerpoint/2010/main" val="21279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2F7-29B9-F440-9620-2E943241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Process-based modeling of the gross primary productivity</a:t>
            </a:r>
          </a:p>
        </p:txBody>
      </p:sp>
    </p:spTree>
    <p:extLst>
      <p:ext uri="{BB962C8B-B14F-4D97-AF65-F5344CB8AC3E}">
        <p14:creationId xmlns:p14="http://schemas.microsoft.com/office/powerpoint/2010/main" val="18035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1691-589B-7841-8BAE-E2999CA3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Observed and modeled GPP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AB52D7-0569-1143-94D7-FE4EB80F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10" y="2100648"/>
            <a:ext cx="4893290" cy="354763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DE60BFD-FBB9-5041-BD5A-03DDD02A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2" y="2100648"/>
            <a:ext cx="4893290" cy="3547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78BD-ADFD-074A-B47C-509BD6B10D42}"/>
              </a:ext>
            </a:extLst>
          </p:cNvPr>
          <p:cNvSpPr txBox="1"/>
          <p:nvPr/>
        </p:nvSpPr>
        <p:spPr>
          <a:xfrm>
            <a:off x="1149178" y="5906530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Observations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F790D-E363-4D47-8C08-7C59F11CB5B4}"/>
              </a:ext>
            </a:extLst>
          </p:cNvPr>
          <p:cNvSpPr txBox="1"/>
          <p:nvPr/>
        </p:nvSpPr>
        <p:spPr>
          <a:xfrm>
            <a:off x="7072184" y="5906530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PRELES predictions</a:t>
            </a:r>
          </a:p>
        </p:txBody>
      </p:sp>
    </p:spTree>
    <p:extLst>
      <p:ext uri="{BB962C8B-B14F-4D97-AF65-F5344CB8AC3E}">
        <p14:creationId xmlns:p14="http://schemas.microsoft.com/office/powerpoint/2010/main" val="22663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50D1-35D0-5A45-AE3D-26241026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Physical consistency in the modelled processes</a:t>
            </a:r>
          </a:p>
        </p:txBody>
      </p:sp>
    </p:spTree>
    <p:extLst>
      <p:ext uri="{BB962C8B-B14F-4D97-AF65-F5344CB8AC3E}">
        <p14:creationId xmlns:p14="http://schemas.microsoft.com/office/powerpoint/2010/main" val="175226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0FA0C3B4-A1A4-8A43-87C6-6A92A554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20" y="3429000"/>
            <a:ext cx="3857596" cy="274577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1A4E06-1839-5345-818C-4068FD19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78" y="3225973"/>
            <a:ext cx="4399691" cy="315182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682B26-7328-834A-97F7-FA5829CF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16" y="0"/>
            <a:ext cx="4187984" cy="300016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6051A7A-4BF8-8647-B926-E1DD4D288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49" y="0"/>
            <a:ext cx="4295070" cy="307687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60A0714-E0A4-7240-AAEF-530E18D15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8" y="0"/>
            <a:ext cx="4187984" cy="30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29B-0A2C-5E40-8544-FA4D6809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11" y="0"/>
            <a:ext cx="10515600" cy="1325563"/>
          </a:xfrm>
        </p:spPr>
        <p:txBody>
          <a:bodyPr/>
          <a:lstStyle/>
          <a:p>
            <a:r>
              <a:rPr lang="en-DE" dirty="0"/>
              <a:t>Partitioning climatic and biotic effects on GPP</a:t>
            </a:r>
          </a:p>
        </p:txBody>
      </p:sp>
    </p:spTree>
    <p:extLst>
      <p:ext uri="{BB962C8B-B14F-4D97-AF65-F5344CB8AC3E}">
        <p14:creationId xmlns:p14="http://schemas.microsoft.com/office/powerpoint/2010/main" val="29495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0D374EF-330D-6849-8EB1-AAA9BA21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5" y="2043778"/>
            <a:ext cx="5519351" cy="373706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92950-4B41-7C4F-AC03-7C83C5E94030}"/>
              </a:ext>
            </a:extLst>
          </p:cNvPr>
          <p:cNvCxnSpPr/>
          <p:nvPr/>
        </p:nvCxnSpPr>
        <p:spPr>
          <a:xfrm>
            <a:off x="3558746" y="1956056"/>
            <a:ext cx="0" cy="346856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7BDCB1-F888-DC48-9B85-18AD4AF9E779}"/>
              </a:ext>
            </a:extLst>
          </p:cNvPr>
          <p:cNvSpPr txBox="1"/>
          <p:nvPr/>
        </p:nvSpPr>
        <p:spPr>
          <a:xfrm>
            <a:off x="2060028" y="577381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A39DD-5157-D749-A3C3-5DE9E3CAE665}"/>
              </a:ext>
            </a:extLst>
          </p:cNvPr>
          <p:cNvSpPr txBox="1"/>
          <p:nvPr/>
        </p:nvSpPr>
        <p:spPr>
          <a:xfrm>
            <a:off x="4629807" y="577381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FA6C61-512D-2140-A96C-D66A69188103}"/>
              </a:ext>
            </a:extLst>
          </p:cNvPr>
          <p:cNvSpPr txBox="1">
            <a:spLocks/>
          </p:cNvSpPr>
          <p:nvPr/>
        </p:nvSpPr>
        <p:spPr>
          <a:xfrm>
            <a:off x="94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/>
              <a:t>Partitioning climatic and biotic effects on GPP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8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D6E21D4-6260-4548-B4EF-F6B74CF2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50" y="1405249"/>
            <a:ext cx="3474652" cy="260278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C0196F0-E654-4B46-BEBB-5380B414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3" y="1405250"/>
            <a:ext cx="3474652" cy="2602784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95CDB5-EA93-EC42-86BA-A011C03F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53" y="3971835"/>
            <a:ext cx="3474652" cy="2578992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EF0732-F57C-AC4A-9106-0F6F55A9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80" y="3971835"/>
            <a:ext cx="3413222" cy="25333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BE8383A-01A3-1D43-A3D4-5FADCC701ED0}"/>
              </a:ext>
            </a:extLst>
          </p:cNvPr>
          <p:cNvSpPr txBox="1">
            <a:spLocks/>
          </p:cNvSpPr>
          <p:nvPr/>
        </p:nvSpPr>
        <p:spPr>
          <a:xfrm>
            <a:off x="94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/>
              <a:t>Partitioning climatic and biotic effects on GPP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2336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96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Partitioning effects on the intra-annual variability of GPP of a boreal forest ecosystem</vt:lpstr>
      <vt:lpstr>Gross primary productivity at Soro (DK)</vt:lpstr>
      <vt:lpstr>Process-based modeling of the gross primary productivity</vt:lpstr>
      <vt:lpstr>Observed and modeled GPP</vt:lpstr>
      <vt:lpstr>Physical consistency in the modelled processes</vt:lpstr>
      <vt:lpstr>PowerPoint Presentation</vt:lpstr>
      <vt:lpstr>Partitioning climatic and biotic effects on GPP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effects on the intra-annual variability of GPP of a boreal forest ecosystem</dc:title>
  <dc:creator>Marieke Wesselkamp</dc:creator>
  <cp:lastModifiedBy>Marieke Wesselkamp</cp:lastModifiedBy>
  <cp:revision>6</cp:revision>
  <dcterms:created xsi:type="dcterms:W3CDTF">2021-06-20T12:52:32Z</dcterms:created>
  <dcterms:modified xsi:type="dcterms:W3CDTF">2021-06-20T14:23:50Z</dcterms:modified>
</cp:coreProperties>
</file>