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311" r:id="rId6"/>
    <p:sldId id="295" r:id="rId7"/>
    <p:sldId id="294" r:id="rId8"/>
    <p:sldId id="301" r:id="rId9"/>
    <p:sldId id="302" r:id="rId10"/>
    <p:sldId id="303" r:id="rId11"/>
    <p:sldId id="300" r:id="rId12"/>
    <p:sldId id="296" r:id="rId13"/>
    <p:sldId id="297" r:id="rId14"/>
    <p:sldId id="291" r:id="rId15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44322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18.02.2025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7665" y="3166745"/>
            <a:ext cx="3184525" cy="21297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7060" y="3094355"/>
            <a:ext cx="389191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065" y="1942465"/>
            <a:ext cx="8945245" cy="47644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345565"/>
            <a:ext cx="917702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accuracy looks not better, can be further modified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Calculations to be checked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0665" y="1930400"/>
            <a:ext cx="9026525" cy="4775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5910" y="127063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  <a:sym typeface="+mn-ea"/>
              </a:rPr>
              <a:t>transparent and superposition? </a:t>
            </a:r>
            <a:endParaRPr lang="en-US" altLang="zh-CN" sz="32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795780"/>
            <a:ext cx="11623040" cy="37788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Concepts about shader, compute shader, 3D texture, and other advanced techniques like LOD..? Should I use shader to show the results?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interaction with VR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more types of obstacles like slits, and so on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C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alcualtions that are need to be checked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76465" y="4087495"/>
            <a:ext cx="3650615" cy="74358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670675" y="89027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973570" y="305244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" y="3790950"/>
            <a:ext cx="3187700" cy="2585085"/>
          </a:xfrm>
          <a:prstGeom prst="rect">
            <a:avLst/>
          </a:prstGeom>
        </p:spPr>
      </p:pic>
      <p:sp>
        <p:nvSpPr>
          <p:cNvPr id="10" name="标题 5"/>
          <p:cNvSpPr>
            <a:spLocks noGrp="1"/>
          </p:cNvSpPr>
          <p:nvPr/>
        </p:nvSpPr>
        <p:spPr>
          <a:xfrm>
            <a:off x="10307955" y="84455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220460" y="194500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65" y="1869440"/>
            <a:ext cx="3823335" cy="137858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060" y="3695700"/>
            <a:ext cx="2976245" cy="2787650"/>
          </a:xfrm>
          <a:prstGeom prst="rect">
            <a:avLst/>
          </a:prstGeom>
        </p:spPr>
      </p:pic>
      <p:sp>
        <p:nvSpPr>
          <p:cNvPr id="17" name="右箭头 16"/>
          <p:cNvSpPr/>
          <p:nvPr/>
        </p:nvSpPr>
        <p:spPr>
          <a:xfrm>
            <a:off x="4725035" y="2174875"/>
            <a:ext cx="106680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右箭头 17"/>
          <p:cNvSpPr/>
          <p:nvPr/>
        </p:nvSpPr>
        <p:spPr>
          <a:xfrm rot="5400000">
            <a:off x="8684895" y="2896870"/>
            <a:ext cx="614680" cy="54800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174355" y="4074160"/>
            <a:ext cx="1854200" cy="3530600"/>
          </a:xfrm>
          <a:prstGeom prst="rect">
            <a:avLst/>
          </a:prstGeom>
        </p:spPr>
      </p:pic>
      <p:sp>
        <p:nvSpPr>
          <p:cNvPr id="20" name="标题 5"/>
          <p:cNvSpPr>
            <a:spLocks noGrp="1"/>
          </p:cNvSpPr>
          <p:nvPr/>
        </p:nvSpPr>
        <p:spPr>
          <a:xfrm>
            <a:off x="3896995" y="10648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2260" y="3917315"/>
            <a:ext cx="4955540" cy="1009650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6350000" y="1065530"/>
            <a:ext cx="367220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Fresnel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标题 5"/>
          <p:cNvSpPr>
            <a:spLocks noGrp="1"/>
          </p:cNvSpPr>
          <p:nvPr/>
        </p:nvSpPr>
        <p:spPr>
          <a:xfrm>
            <a:off x="6805930" y="2779395"/>
            <a:ext cx="4398645" cy="14503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Fraunhofer diffraction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标题 5"/>
          <p:cNvSpPr>
            <a:spLocks noGrp="1"/>
          </p:cNvSpPr>
          <p:nvPr/>
        </p:nvSpPr>
        <p:spPr>
          <a:xfrm>
            <a:off x="10241280" y="1065530"/>
            <a:ext cx="2094230" cy="9677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e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i</a:t>
            </a:r>
            <a:r>
              <a:rPr lang="en-US" altLang="zh-CN" sz="3600" baseline="30000">
                <a:solidFill>
                  <a:schemeClr val="bg1">
                    <a:lumMod val="95000"/>
                  </a:schemeClr>
                </a:solidFill>
              </a:rPr>
              <a:t>Θ</a:t>
            </a:r>
            <a:endParaRPr lang="en-US" altLang="zh-CN" sz="3600" baseline="3000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6144260" y="1903095"/>
            <a:ext cx="5971540" cy="876300"/>
            <a:chOff x="7493" y="3740"/>
            <a:chExt cx="9404" cy="138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1" name="矩形 10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05" y="1686560"/>
            <a:ext cx="5508625" cy="44570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215" y="2532380"/>
            <a:ext cx="4641850" cy="951865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383540" y="1390015"/>
            <a:ext cx="5971540" cy="876300"/>
            <a:chOff x="7493" y="3740"/>
            <a:chExt cx="9404" cy="1380"/>
          </a:xfrm>
        </p:grpSpPr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93" y="3740"/>
              <a:ext cx="9404" cy="1380"/>
            </a:xfrm>
            <a:prstGeom prst="rect">
              <a:avLst/>
            </a:prstGeom>
          </p:spPr>
        </p:pic>
        <p:sp>
          <p:nvSpPr>
            <p:cNvPr id="17" name="矩形 16"/>
            <p:cNvSpPr/>
            <p:nvPr/>
          </p:nvSpPr>
          <p:spPr>
            <a:xfrm>
              <a:off x="12399" y="4055"/>
              <a:ext cx="1201" cy="536"/>
            </a:xfrm>
            <a:prstGeom prst="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9" name="右箭头 18"/>
          <p:cNvSpPr/>
          <p:nvPr/>
        </p:nvSpPr>
        <p:spPr>
          <a:xfrm>
            <a:off x="1951355" y="4330065"/>
            <a:ext cx="82994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标题 5"/>
          <p:cNvSpPr>
            <a:spLocks noGrp="1"/>
          </p:cNvSpPr>
          <p:nvPr/>
        </p:nvSpPr>
        <p:spPr>
          <a:xfrm>
            <a:off x="273685" y="4086225"/>
            <a:ext cx="1836420" cy="18237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  <a:sym typeface="+mn-ea"/>
              </a:rPr>
              <a:t>discrete on 32 sample points on [0,a]</a:t>
            </a:r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  <a:sym typeface="+mn-ea"/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2781300" y="3278505"/>
            <a:ext cx="2461895" cy="2623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Bressel approximation formula for interference terms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2" name="右箭头 21"/>
          <p:cNvSpPr/>
          <p:nvPr/>
        </p:nvSpPr>
        <p:spPr>
          <a:xfrm>
            <a:off x="5092065" y="4295140"/>
            <a:ext cx="693420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标题 5"/>
          <p:cNvSpPr>
            <a:spLocks noGrp="1"/>
          </p:cNvSpPr>
          <p:nvPr/>
        </p:nvSpPr>
        <p:spPr>
          <a:xfrm>
            <a:off x="5969000" y="3775075"/>
            <a:ext cx="1805305" cy="22980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accumulate the real part and imaginary part of complex numbers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7832090" y="4248785"/>
            <a:ext cx="672465" cy="34036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标题 5"/>
          <p:cNvSpPr>
            <a:spLocks noGrp="1"/>
          </p:cNvSpPr>
          <p:nvPr/>
        </p:nvSpPr>
        <p:spPr>
          <a:xfrm>
            <a:off x="8879205" y="3700145"/>
            <a:ext cx="1902460" cy="22021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map intensity of light to colorspace, 3D data already in shader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7" name="标题 5"/>
          <p:cNvSpPr>
            <a:spLocks noGrp="1"/>
          </p:cNvSpPr>
          <p:nvPr/>
        </p:nvSpPr>
        <p:spPr>
          <a:xfrm>
            <a:off x="6672580" y="1686560"/>
            <a:ext cx="4959985" cy="156464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controller.cs could do futher calculations like 3D texture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95910" y="779145"/>
            <a:ext cx="11400790" cy="5452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3D visualization of the propagation field from Fresnel → Fraunhofer under ciucular aperture(2D data rotates 360</a:t>
            </a:r>
            <a:r>
              <a:rPr lang="zh-CN" altLang="en-US" sz="28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 to get 3D, need strict prove?)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independent rendering of aperture diffraction pattern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What I have tried to solve the task: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1. Compute shader + 3D texture for a material(calcualte double integral on each voxels, failed)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800">
                <a:solidFill>
                  <a:schemeClr val="bg1">
                    <a:lumMod val="95000"/>
                  </a:schemeClr>
                </a:solidFill>
              </a:rPr>
              <a:t>2. Some other tries on the rendering of material and texture and so on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0435" y="3195955"/>
            <a:ext cx="3656965" cy="14058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3615" y="1345565"/>
            <a:ext cx="9876155" cy="52717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7145" y="1345565"/>
            <a:ext cx="9916160" cy="52939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675" y="1345565"/>
            <a:ext cx="10014585" cy="53225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WPS 演示</Application>
  <PresentationFormat>宽屏</PresentationFormat>
  <Paragraphs>89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Fresnel Diffraction in 3D and VR   - a basic draft of the app</vt:lpstr>
      <vt:lpstr>Content </vt:lpstr>
      <vt:lpstr>Definition of the task and aim </vt:lpstr>
      <vt:lpstr>Definition of the task and aim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Calculations to be checked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125</cp:revision>
  <dcterms:created xsi:type="dcterms:W3CDTF">2023-08-09T12:44:00Z</dcterms:created>
  <dcterms:modified xsi:type="dcterms:W3CDTF">2025-02-19T07:08:25Z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F1DE31111ED244F19CD538164EC5517E_12</vt:lpwstr>
  </property>
  <property fmtid="{D5CDD505-2E9C-101B-9397-08002B2CF9AE}" pid="3" name="KSOProductBuildVer">
    <vt:lpwstr>2052-12.1.0.19770</vt:lpwstr>
  </property>
</Properties>
</file>