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93" r:id="rId4"/>
    <p:sldId id="298" r:id="rId5"/>
    <p:sldId id="294" r:id="rId6"/>
    <p:sldId id="322" r:id="rId7"/>
    <p:sldId id="323" r:id="rId8"/>
    <p:sldId id="302" r:id="rId9"/>
    <p:sldId id="303" r:id="rId10"/>
    <p:sldId id="300" r:id="rId11"/>
    <p:sldId id="328" r:id="rId12"/>
    <p:sldId id="297" r:id="rId13"/>
    <p:sldId id="291" r:id="rId14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638810" y="760730"/>
            <a:ext cx="11336655" cy="220535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>
                    <a:alpha val="91000"/>
                  </a:schemeClr>
                </a:solidFill>
              </a:rPr>
              <a:t>Fresnel Diffraction in 3D and VR  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- a basic draft of the app</a:t>
            </a: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sp>
        <p:nvSpPr>
          <p:cNvPr id="7" name="副标题 6"/>
          <p:cNvSpPr>
            <a:spLocks noGrp="1"/>
          </p:cNvSpPr>
          <p:nvPr>
            <p:ph type="subTitle" idx="1"/>
          </p:nvPr>
        </p:nvSpPr>
        <p:spPr>
          <a:xfrm>
            <a:off x="1264920" y="5626100"/>
            <a:ext cx="9144000" cy="1066165"/>
          </a:xfrm>
        </p:spPr>
        <p:txBody>
          <a:bodyPr/>
          <a:p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Pucong Li</a:t>
            </a:r>
            <a:endParaRPr lang="en-US" altLang="zh-CN">
              <a:solidFill>
                <a:schemeClr val="bg1">
                  <a:alpha val="72000"/>
                </a:schemeClr>
              </a:solidFill>
            </a:endParaRPr>
          </a:p>
          <a:p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05.03.2025</a:t>
            </a:r>
            <a:endParaRPr lang="en-US" altLang="zh-CN">
              <a:solidFill>
                <a:schemeClr val="bg1">
                  <a:alpha val="72000"/>
                </a:schemeClr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1535" y="3408680"/>
            <a:ext cx="2360295" cy="157861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7065" y="3408680"/>
            <a:ext cx="2283460" cy="131127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6275" y="3401060"/>
            <a:ext cx="1766570" cy="16846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5710" y="2955290"/>
            <a:ext cx="2657475" cy="241871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301625"/>
            <a:ext cx="11336655" cy="1384935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Bugs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95910" y="1426845"/>
            <a:ext cx="11623040" cy="36042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1. clipping plane rendering, the shader is controlled by: Fresnel generator in multiple times + clipping controller + maybe others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2. potential memory problem or Unity crash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3. Canvas rendering with wrong shader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4. Diffraction pattern duplicated generating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Further work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95910" y="703580"/>
            <a:ext cx="11623040" cy="48869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1. UI in VR, interactions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2. slit diffraction in C#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3. colorspace and so on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4. Theory part, equation derivation, a new type of approximation..?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200">
                <a:solidFill>
                  <a:schemeClr val="bg1">
                    <a:lumMod val="95000"/>
                  </a:schemeClr>
                </a:solidFill>
              </a:rPr>
              <a:t>5. potential meta quest link</a:t>
            </a:r>
            <a:endParaRPr lang="en-US" altLang="zh-CN" sz="32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1431290" y="2385695"/>
            <a:ext cx="9329420" cy="2085975"/>
          </a:xfrm>
        </p:spPr>
        <p:txBody>
          <a:bodyPr>
            <a:normAutofit/>
          </a:bodyPr>
          <a:p>
            <a:pPr algn="l"/>
            <a:r>
              <a:rPr lang="en-US" altLang="zh-CN">
                <a:solidFill>
                  <a:schemeClr val="bg1">
                    <a:alpha val="91000"/>
                  </a:schemeClr>
                </a:solidFill>
              </a:rPr>
              <a:t>Thank you for your attention!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Content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313940" y="173799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1. Definition of the task and aim of project</a:t>
            </a:r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  <a:sym typeface="+mn-ea"/>
            </a:endParaRPr>
          </a:p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  <a:sym typeface="+mn-ea"/>
              </a:rPr>
              <a:t>2. What has been achieved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3. B</a:t>
            </a:r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ugs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4. Futher work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alpha val="72000"/>
                  </a:schemeClr>
                </a:solidFill>
              </a:rPr>
              <a:t>Definition of the task and aim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173990" y="1343025"/>
            <a:ext cx="11715115" cy="10121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1. UI in VR 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3" name="标题 5"/>
          <p:cNvSpPr>
            <a:spLocks noGrp="1"/>
          </p:cNvSpPr>
          <p:nvPr/>
        </p:nvSpPr>
        <p:spPr>
          <a:xfrm>
            <a:off x="173990" y="2571750"/>
            <a:ext cx="11715115" cy="10121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2. Calculate the fields in Unity during program running, or link Python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6" name="标题 5"/>
          <p:cNvSpPr>
            <a:spLocks noGrp="1"/>
          </p:cNvSpPr>
          <p:nvPr/>
        </p:nvSpPr>
        <p:spPr>
          <a:xfrm>
            <a:off x="173990" y="3495675"/>
            <a:ext cx="11715115" cy="10121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3. VR rendering in headsets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1" name="标题 5"/>
          <p:cNvSpPr>
            <a:spLocks noGrp="1"/>
          </p:cNvSpPr>
          <p:nvPr/>
        </p:nvSpPr>
        <p:spPr>
          <a:xfrm>
            <a:off x="106680" y="4507865"/>
            <a:ext cx="11715115" cy="10121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4. verification of the 360</a:t>
            </a:r>
            <a:r>
              <a:rPr lang="zh-CN" altLang="en-US" sz="3600">
                <a:solidFill>
                  <a:schemeClr val="bg1">
                    <a:lumMod val="95000"/>
                  </a:schemeClr>
                </a:solidFill>
              </a:rPr>
              <a:t>°</a:t>
            </a:r>
            <a:r>
              <a:rPr lang="en-US" altLang="zh-CN" sz="3600">
                <a:solidFill>
                  <a:schemeClr val="bg1">
                    <a:lumMod val="95000"/>
                  </a:schemeClr>
                </a:solidFill>
              </a:rPr>
              <a:t> approximation</a:t>
            </a:r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95910" y="1345565"/>
            <a:ext cx="1084516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标题 5"/>
          <p:cNvSpPr>
            <a:spLocks noGrp="1"/>
          </p:cNvSpPr>
          <p:nvPr/>
        </p:nvSpPr>
        <p:spPr>
          <a:xfrm>
            <a:off x="347345" y="847090"/>
            <a:ext cx="11337290" cy="567753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Work status and body health: I feel that my body health can be better though washing nose and taking herbs, this time only work before ddl, worked for about 11-13 hours this week, going to improve</a:t>
            </a:r>
            <a:r>
              <a:rPr lang="zh-CN" altLang="en-US" sz="2400">
                <a:solidFill>
                  <a:schemeClr val="bg1">
                    <a:lumMod val="95000"/>
                  </a:schemeClr>
                </a:solidFill>
              </a:rPr>
              <a:t>💪</a:t>
            </a:r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,  has been testing medical solutions for long time</a:t>
            </a:r>
            <a:endParaRPr lang="zh-CN" altLang="en-US" sz="24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Functions already achieved:</a:t>
            </a:r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1. Calculations of Aperture diffraction in C#, also rendered in 3D texture, the 3D texture can be saved, or rendered multiple times in real time</a:t>
            </a:r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2. Clipping plane can also show 2D surface but some bugs existing</a:t>
            </a:r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3. render in 2 eyes in VR camera, shader modified, VR streaming in Virtual Desktop wirelessly</a:t>
            </a:r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altLang="zh-CN" sz="2400">
                <a:solidFill>
                  <a:schemeClr val="bg1">
                    <a:lumMod val="95000"/>
                  </a:schemeClr>
                </a:solidFill>
              </a:rPr>
              <a:t>4. UI creating, but it has shader problem, canvas created but not linked with XR interactions yet </a:t>
            </a:r>
            <a:endParaRPr lang="en-US" altLang="zh-CN" sz="24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标题 5"/>
          <p:cNvSpPr>
            <a:spLocks noGrp="1"/>
          </p:cNvSpPr>
          <p:nvPr/>
        </p:nvSpPr>
        <p:spPr>
          <a:xfrm>
            <a:off x="347345" y="81280"/>
            <a:ext cx="11012170" cy="54603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95910" y="1345565"/>
            <a:ext cx="1084516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标题 5"/>
          <p:cNvSpPr>
            <a:spLocks noGrp="1"/>
          </p:cNvSpPr>
          <p:nvPr/>
        </p:nvSpPr>
        <p:spPr>
          <a:xfrm>
            <a:off x="295910" y="998855"/>
            <a:ext cx="11400790" cy="16948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Streaming with Virtual Desktop, an alternative way, try quest link later,</a:t>
            </a:r>
            <a:endParaRPr lang="en-US" sz="2800">
              <a:solidFill>
                <a:schemeClr val="bg1">
                  <a:lumMod val="95000"/>
                </a:schemeClr>
              </a:solidFill>
            </a:endParaRPr>
          </a:p>
          <a:p>
            <a:pPr algn="l"/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 ≈15€ software, long time ago, streaming result estimated = quest link based on experience during lecture</a:t>
            </a:r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标题 5"/>
          <p:cNvSpPr>
            <a:spLocks noGrp="1"/>
          </p:cNvSpPr>
          <p:nvPr/>
        </p:nvSpPr>
        <p:spPr>
          <a:xfrm>
            <a:off x="347345" y="81280"/>
            <a:ext cx="11012170" cy="54603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7345" y="3061335"/>
            <a:ext cx="4556760" cy="329882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4005" y="3320415"/>
            <a:ext cx="6518275" cy="27806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295910" y="1345565"/>
            <a:ext cx="1084516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标题 5"/>
          <p:cNvSpPr>
            <a:spLocks noGrp="1"/>
          </p:cNvSpPr>
          <p:nvPr/>
        </p:nvSpPr>
        <p:spPr>
          <a:xfrm>
            <a:off x="347345" y="1252220"/>
            <a:ext cx="11400790" cy="8712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Rendering in stereo mode(2 eyes) + steering of the user + network(enter the lobby as HMD)</a:t>
            </a:r>
            <a:endParaRPr lang="en-US" sz="280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标题 5"/>
          <p:cNvSpPr>
            <a:spLocks noGrp="1"/>
          </p:cNvSpPr>
          <p:nvPr/>
        </p:nvSpPr>
        <p:spPr>
          <a:xfrm>
            <a:off x="347345" y="81280"/>
            <a:ext cx="11012170" cy="54603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28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5910" y="2340610"/>
            <a:ext cx="4634230" cy="387858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5725" y="2553335"/>
            <a:ext cx="7026275" cy="33375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499110" y="134556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2550" y="1807845"/>
            <a:ext cx="9391015" cy="4974590"/>
          </a:xfrm>
          <a:prstGeom prst="rect">
            <a:avLst/>
          </a:prstGeom>
        </p:spPr>
      </p:pic>
      <p:sp>
        <p:nvSpPr>
          <p:cNvPr id="5" name="标题 5"/>
          <p:cNvSpPr>
            <a:spLocks noGrp="1"/>
          </p:cNvSpPr>
          <p:nvPr/>
        </p:nvSpPr>
        <p:spPr>
          <a:xfrm>
            <a:off x="347345" y="936625"/>
            <a:ext cx="11400790" cy="8712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MathNet + NuGet, new packages, finer and more beautiful result, like crystal</a:t>
            </a:r>
            <a:endParaRPr lang="en-US" sz="28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标题 5"/>
          <p:cNvSpPr>
            <a:spLocks noGrp="1"/>
          </p:cNvSpPr>
          <p:nvPr/>
        </p:nvSpPr>
        <p:spPr>
          <a:xfrm>
            <a:off x="499110" y="1345565"/>
            <a:ext cx="8264525" cy="36937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altLang="zh-CN" sz="360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76350" y="1744345"/>
            <a:ext cx="9542780" cy="5024755"/>
          </a:xfrm>
          <a:prstGeom prst="rect">
            <a:avLst/>
          </a:prstGeom>
        </p:spPr>
      </p:pic>
      <p:sp>
        <p:nvSpPr>
          <p:cNvPr id="7" name="标题 5"/>
          <p:cNvSpPr>
            <a:spLocks noGrp="1"/>
          </p:cNvSpPr>
          <p:nvPr/>
        </p:nvSpPr>
        <p:spPr>
          <a:xfrm>
            <a:off x="347345" y="936625"/>
            <a:ext cx="11400790" cy="8712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>
                <a:solidFill>
                  <a:schemeClr val="bg1">
                    <a:lumMod val="95000"/>
                  </a:schemeClr>
                </a:solidFill>
              </a:rPr>
              <a:t>real time/render 3D texture one by one</a:t>
            </a:r>
            <a:endParaRPr lang="en-US" sz="280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" name="标题 5"/>
          <p:cNvSpPr>
            <a:spLocks noGrp="1"/>
          </p:cNvSpPr>
          <p:nvPr>
            <p:ph type="ctrTitle"/>
          </p:nvPr>
        </p:nvSpPr>
        <p:spPr>
          <a:xfrm>
            <a:off x="295910" y="703580"/>
            <a:ext cx="11336655" cy="982980"/>
          </a:xfrm>
        </p:spPr>
        <p:txBody>
          <a:bodyPr>
            <a:normAutofit fontScale="90000"/>
          </a:bodyPr>
          <a:p>
            <a:pPr algn="l"/>
            <a:r>
              <a:rPr lang="en-US" altLang="zh-CN">
                <a:solidFill>
                  <a:schemeClr val="bg1">
                    <a:lumMod val="95000"/>
                    <a:alpha val="72000"/>
                  </a:schemeClr>
                </a:solidFill>
                <a:sym typeface="+mn-ea"/>
              </a:rPr>
              <a:t>What has been achieved</a:t>
            </a:r>
            <a:br>
              <a:rPr lang="en-US" altLang="zh-CN">
                <a:solidFill>
                  <a:schemeClr val="bg1">
                    <a:alpha val="72000"/>
                  </a:schemeClr>
                </a:solidFill>
              </a:rPr>
            </a:br>
            <a:endParaRPr lang="en-US" altLang="zh-CN" sz="4000">
              <a:solidFill>
                <a:schemeClr val="bg1">
                  <a:alpha val="72000"/>
                </a:schemeClr>
              </a:solidFill>
            </a:endParaRPr>
          </a:p>
        </p:txBody>
      </p:sp>
      <p:cxnSp>
        <p:nvCxnSpPr>
          <p:cNvPr id="2" name="直接连接符 1"/>
          <p:cNvCxnSpPr/>
          <p:nvPr/>
        </p:nvCxnSpPr>
        <p:spPr>
          <a:xfrm>
            <a:off x="295910" y="1195070"/>
            <a:ext cx="2485390" cy="0"/>
          </a:xfrm>
          <a:prstGeom prst="line">
            <a:avLst/>
          </a:prstGeom>
          <a:ln w="38100">
            <a:gradFill>
              <a:gsLst>
                <a:gs pos="0">
                  <a:schemeClr val="accent1">
                    <a:hueOff val="-4200000"/>
                    <a:lumMod val="99000"/>
                    <a:alpha val="61000"/>
                  </a:schemeClr>
                </a:gs>
                <a:gs pos="100000">
                  <a:schemeClr val="accent1"/>
                </a:gs>
              </a:gsLst>
            </a:gradFill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25475" y="1433830"/>
            <a:ext cx="11171555" cy="519493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mZlZTdlNTdhZWEwOGFlNmFmMmVlNDM2YjFjMTMyYmM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2026</Words>
  <Application>WPS 演示</Application>
  <PresentationFormat>宽屏</PresentationFormat>
  <Paragraphs>81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Fresnel Diffraction in 3D and VR   - a basic draft of the app</vt:lpstr>
      <vt:lpstr>Content </vt:lpstr>
      <vt:lpstr>Definition of the task and aim </vt:lpstr>
      <vt:lpstr>What has been achieved </vt:lpstr>
      <vt:lpstr>What has been achieved </vt:lpstr>
      <vt:lpstr>What has been achieved </vt:lpstr>
      <vt:lpstr>What has been achieved </vt:lpstr>
      <vt:lpstr>What has been achieved </vt:lpstr>
      <vt:lpstr>What has been achieved </vt:lpstr>
      <vt:lpstr>Calculations to be checked </vt:lpstr>
      <vt:lpstr>Further work </vt:lpstr>
      <vt:lpstr>Thank you for your attention!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维格纳的朋友</cp:lastModifiedBy>
  <cp:revision>185</cp:revision>
  <dcterms:created xsi:type="dcterms:W3CDTF">2023-08-09T12:44:00Z</dcterms:created>
  <dcterms:modified xsi:type="dcterms:W3CDTF">2025-03-05T07:48:55Z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A140CD7862B3433995D35BEA21ECEE08_12</vt:lpwstr>
  </property>
  <property fmtid="{D5CDD505-2E9C-101B-9397-08002B2CF9AE}" pid="3" name="KSOProductBuildVer">
    <vt:lpwstr>2052-12.1.0.20305</vt:lpwstr>
  </property>
</Properties>
</file>