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8" r:id="rId5"/>
    <p:sldId id="311" r:id="rId6"/>
    <p:sldId id="295" r:id="rId7"/>
    <p:sldId id="294" r:id="rId8"/>
    <p:sldId id="301" r:id="rId9"/>
    <p:sldId id="302" r:id="rId10"/>
    <p:sldId id="303" r:id="rId11"/>
    <p:sldId id="300" r:id="rId12"/>
    <p:sldId id="296" r:id="rId13"/>
    <p:sldId id="297" r:id="rId14"/>
    <p:sldId id="29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38810" y="760730"/>
            <a:ext cx="11336655" cy="22053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Fresnel Diffraction in 3D and VR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a basic draft of the app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44322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18.02.2025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65" y="3166745"/>
            <a:ext cx="3103245" cy="20751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1942465"/>
            <a:ext cx="8945245" cy="4764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345565"/>
            <a:ext cx="9177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accuracy looks not better, can be further modified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Calculations to be checked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1930400"/>
            <a:ext cx="9026525" cy="477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27063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transparent and superposition?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Further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795780"/>
            <a:ext cx="11623040" cy="37788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Concepts about shader, compute shader, 3D texture, and other advanced techniques like LOD..? Should I use shader to show the results?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interaction with VR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more types of obstacles like slits, and so on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313940" y="173799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Definition of the task and aim of project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What has been achieved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C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alcualtions that are need to be checked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Futher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465" y="4087495"/>
            <a:ext cx="3650615" cy="74358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670675" y="89027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973570" y="305244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790950"/>
            <a:ext cx="3187700" cy="2585085"/>
          </a:xfrm>
          <a:prstGeom prst="rect">
            <a:avLst/>
          </a:prstGeom>
        </p:spPr>
      </p:pic>
      <p:sp>
        <p:nvSpPr>
          <p:cNvPr id="10" name="标题 5"/>
          <p:cNvSpPr>
            <a:spLocks noGrp="1"/>
          </p:cNvSpPr>
          <p:nvPr/>
        </p:nvSpPr>
        <p:spPr>
          <a:xfrm>
            <a:off x="10307955" y="84455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20460" y="194500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" y="1869440"/>
            <a:ext cx="3823335" cy="13785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60" y="3695700"/>
            <a:ext cx="2976245" cy="278765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725035" y="2174875"/>
            <a:ext cx="106680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8684895" y="2896870"/>
            <a:ext cx="614680" cy="5480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74355" y="4074160"/>
            <a:ext cx="1854200" cy="3530600"/>
          </a:xfrm>
          <a:prstGeom prst="rect">
            <a:avLst/>
          </a:prstGeom>
        </p:spPr>
      </p:pic>
      <p:sp>
        <p:nvSpPr>
          <p:cNvPr id="20" name="标题 5"/>
          <p:cNvSpPr>
            <a:spLocks noGrp="1"/>
          </p:cNvSpPr>
          <p:nvPr/>
        </p:nvSpPr>
        <p:spPr>
          <a:xfrm>
            <a:off x="3896995" y="10648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approximation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3917315"/>
            <a:ext cx="4955540" cy="1009650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350000" y="106553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805930" y="27793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标题 5"/>
          <p:cNvSpPr>
            <a:spLocks noGrp="1"/>
          </p:cNvSpPr>
          <p:nvPr/>
        </p:nvSpPr>
        <p:spPr>
          <a:xfrm>
            <a:off x="10241280" y="106553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44260" y="190309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" y="1686560"/>
            <a:ext cx="5508625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532380"/>
            <a:ext cx="4641850" cy="951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3540" y="1390015"/>
            <a:ext cx="5971540" cy="876300"/>
            <a:chOff x="7493" y="3740"/>
            <a:chExt cx="9404" cy="138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3194685" y="4211955"/>
            <a:ext cx="82994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标题 5"/>
          <p:cNvSpPr>
            <a:spLocks noGrp="1"/>
          </p:cNvSpPr>
          <p:nvPr/>
        </p:nvSpPr>
        <p:spPr>
          <a:xfrm>
            <a:off x="295910" y="3927475"/>
            <a:ext cx="3258185" cy="18237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discrete on 32 sample points on [0,a]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标题 5"/>
          <p:cNvSpPr>
            <a:spLocks noGrp="1"/>
          </p:cNvSpPr>
          <p:nvPr/>
        </p:nvSpPr>
        <p:spPr>
          <a:xfrm>
            <a:off x="4074160" y="3529965"/>
            <a:ext cx="3138805" cy="2623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Bressel approximation formula for interference terms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 rot="19020000">
            <a:off x="5775325" y="3262630"/>
            <a:ext cx="124841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标题 5"/>
          <p:cNvSpPr>
            <a:spLocks noGrp="1"/>
          </p:cNvSpPr>
          <p:nvPr/>
        </p:nvSpPr>
        <p:spPr>
          <a:xfrm>
            <a:off x="7178675" y="869950"/>
            <a:ext cx="4064635" cy="22021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accumulate the real part and imaginary part of complex numbers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 rot="5400000">
            <a:off x="8476615" y="3197225"/>
            <a:ext cx="67246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标题 5"/>
          <p:cNvSpPr>
            <a:spLocks noGrp="1"/>
          </p:cNvSpPr>
          <p:nvPr/>
        </p:nvSpPr>
        <p:spPr>
          <a:xfrm>
            <a:off x="7262495" y="2976880"/>
            <a:ext cx="4064635" cy="22021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map intensity of light to colorspace, 3D data already in shader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标题 5"/>
          <p:cNvSpPr>
            <a:spLocks noGrp="1"/>
          </p:cNvSpPr>
          <p:nvPr/>
        </p:nvSpPr>
        <p:spPr>
          <a:xfrm>
            <a:off x="7125970" y="5293360"/>
            <a:ext cx="4959985" cy="15646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controller.cs could do futher calculations like 3D texture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95910" y="779145"/>
            <a:ext cx="11400790" cy="5452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3D visualization of the propagation field from Fresnel → Fraunhofer under ciucular aperture(2D data rotates 360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 to get 3D, need strict prove?)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independent rendering of aperture diffraction pattern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What I have tried to solve the task: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Compute shader + 3D texture for a material(calcualte double integral on each voxels, failed)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Some other tries on the rendering of material and texture and so on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0435" y="3195955"/>
            <a:ext cx="3656965" cy="140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345565"/>
            <a:ext cx="9876155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345565"/>
            <a:ext cx="9916160" cy="5293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345565"/>
            <a:ext cx="10014585" cy="53225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Using VR to show Fresnel Equation   - a basic draft of the app</vt:lpstr>
      <vt:lpstr>Content </vt:lpstr>
      <vt:lpstr>Definition of the task and aim </vt:lpstr>
      <vt:lpstr>Definition of the task and aim </vt:lpstr>
      <vt:lpstr>Definition of the task and aim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Check calculation </vt:lpstr>
      <vt:lpstr>Further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122</cp:revision>
  <dcterms:created xsi:type="dcterms:W3CDTF">2023-08-09T12:44:00Z</dcterms:created>
  <dcterms:modified xsi:type="dcterms:W3CDTF">2025-02-18T21:53:54Z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F1DE31111ED244F19CD538164EC5517E_12</vt:lpwstr>
  </property>
  <property fmtid="{D5CDD505-2E9C-101B-9397-08002B2CF9AE}" pid="3" name="KSOProductBuildVer">
    <vt:lpwstr>2052-12.1.0.19770</vt:lpwstr>
  </property>
</Properties>
</file>