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311" r:id="rId6"/>
    <p:sldId id="295" r:id="rId7"/>
    <p:sldId id="294" r:id="rId8"/>
    <p:sldId id="321" r:id="rId9"/>
    <p:sldId id="301" r:id="rId10"/>
    <p:sldId id="302" r:id="rId11"/>
    <p:sldId id="303" r:id="rId12"/>
    <p:sldId id="300" r:id="rId13"/>
    <p:sldId id="296" r:id="rId14"/>
    <p:sldId id="297" r:id="rId15"/>
    <p:sldId id="291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44322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18.02.2025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3166745"/>
            <a:ext cx="3184525" cy="2129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0" y="3094355"/>
            <a:ext cx="389191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345565"/>
            <a:ext cx="10014585" cy="532257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942465"/>
            <a:ext cx="8945245" cy="4764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345565"/>
            <a:ext cx="9177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accuracy looks not better, can be further modified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Calculations to be checked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1930400"/>
            <a:ext cx="9026525" cy="477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2706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transparent and superposition?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795780"/>
            <a:ext cx="11623040" cy="37788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Concepts about shader, compute shader, 3D texture, and other advanced techniques like LOD..? Should I use shader to show the results?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interaction with VR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more types of obstacles like slits, and so on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C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alcualtions that are need to be checked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465" y="4087495"/>
            <a:ext cx="3650615" cy="74358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670675" y="89027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973570" y="305244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790950"/>
            <a:ext cx="3187700" cy="2585085"/>
          </a:xfrm>
          <a:prstGeom prst="rect">
            <a:avLst/>
          </a:prstGeom>
        </p:spPr>
      </p:pic>
      <p:sp>
        <p:nvSpPr>
          <p:cNvPr id="10" name="标题 5"/>
          <p:cNvSpPr>
            <a:spLocks noGrp="1"/>
          </p:cNvSpPr>
          <p:nvPr/>
        </p:nvSpPr>
        <p:spPr>
          <a:xfrm>
            <a:off x="8718550" y="462280"/>
            <a:ext cx="320548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iΘ=cosΘ+i*sin(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Θ)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20460" y="194500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" y="1869440"/>
            <a:ext cx="3823335" cy="1378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60" y="3695700"/>
            <a:ext cx="2976245" cy="278765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725035" y="2174875"/>
            <a:ext cx="106680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8684895" y="2896870"/>
            <a:ext cx="614680" cy="5480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74355" y="4074160"/>
            <a:ext cx="1854200" cy="3530600"/>
          </a:xfrm>
          <a:prstGeom prst="rect">
            <a:avLst/>
          </a:prstGeom>
        </p:spPr>
      </p:pic>
      <p:sp>
        <p:nvSpPr>
          <p:cNvPr id="20" name="标题 5"/>
          <p:cNvSpPr>
            <a:spLocks noGrp="1"/>
          </p:cNvSpPr>
          <p:nvPr/>
        </p:nvSpPr>
        <p:spPr>
          <a:xfrm>
            <a:off x="3896995" y="10648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2793365"/>
            <a:ext cx="4677410" cy="95313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350000" y="58039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805930" y="189928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标题 5"/>
          <p:cNvSpPr>
            <a:spLocks noGrp="1"/>
          </p:cNvSpPr>
          <p:nvPr/>
        </p:nvSpPr>
        <p:spPr>
          <a:xfrm>
            <a:off x="9973945" y="52705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096635" y="1431290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1686560"/>
            <a:ext cx="5508625" cy="4457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230" y="3803015"/>
            <a:ext cx="3533775" cy="3007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532380"/>
            <a:ext cx="4641850" cy="951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3540" y="1390015"/>
            <a:ext cx="5971540" cy="876300"/>
            <a:chOff x="7493" y="3740"/>
            <a:chExt cx="9404" cy="138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951355" y="4330065"/>
            <a:ext cx="82994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5"/>
          <p:cNvSpPr>
            <a:spLocks noGrp="1"/>
          </p:cNvSpPr>
          <p:nvPr/>
        </p:nvSpPr>
        <p:spPr>
          <a:xfrm>
            <a:off x="273685" y="4086225"/>
            <a:ext cx="1836420" cy="18237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discrete on 32 sample points on [0,a]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2781300" y="3278505"/>
            <a:ext cx="2461895" cy="2623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Bressel approximation formula for interference terms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092065" y="4295140"/>
            <a:ext cx="69342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5"/>
          <p:cNvSpPr>
            <a:spLocks noGrp="1"/>
          </p:cNvSpPr>
          <p:nvPr/>
        </p:nvSpPr>
        <p:spPr>
          <a:xfrm>
            <a:off x="5969000" y="3775075"/>
            <a:ext cx="1805305" cy="22980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accumulate the real part and imaginary part of complex numbers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832090" y="4248785"/>
            <a:ext cx="67246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标题 5"/>
          <p:cNvSpPr>
            <a:spLocks noGrp="1"/>
          </p:cNvSpPr>
          <p:nvPr/>
        </p:nvSpPr>
        <p:spPr>
          <a:xfrm>
            <a:off x="8879205" y="3700145"/>
            <a:ext cx="1902460" cy="22021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map intensity of light to colorspace, 3D data already in shader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标题 5"/>
          <p:cNvSpPr>
            <a:spLocks noGrp="1"/>
          </p:cNvSpPr>
          <p:nvPr/>
        </p:nvSpPr>
        <p:spPr>
          <a:xfrm>
            <a:off x="6672580" y="1686560"/>
            <a:ext cx="4959985" cy="15646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controller.cs could do futher calculations like 3D texture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31775" y="1247140"/>
            <a:ext cx="11400790" cy="5452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What I have tried to solve the task: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Compute shader +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Controller.cs  to generate 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3D texture for a material + (calculate double integral on each voxels, failed, 3D texture generated failed in inspector without error)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Some other tries on the rendering of material and texture and so on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3. VR streaming problem with my laptop, worked 1 year ago, but now still dark screen after 1 time of driver update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5680" y="2554605"/>
            <a:ext cx="3319145" cy="12763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31775" y="351790"/>
            <a:ext cx="11400790" cy="40017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0115" y="2881630"/>
            <a:ext cx="6839585" cy="389445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 flipH="1">
            <a:off x="7437120" y="3590925"/>
            <a:ext cx="494665" cy="2459990"/>
          </a:xfrm>
          <a:prstGeom prst="line">
            <a:avLst/>
          </a:prstGeom>
          <a:ln w="31750">
            <a:gradFill>
              <a:gsLst>
                <a:gs pos="0">
                  <a:schemeClr val="accent2">
                    <a:hueOff val="-4200000"/>
                  </a:schemeClr>
                </a:gs>
                <a:gs pos="100000">
                  <a:schemeClr val="accent2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3030220" y="3590925"/>
            <a:ext cx="494665" cy="2459990"/>
          </a:xfrm>
          <a:prstGeom prst="line">
            <a:avLst/>
          </a:prstGeom>
          <a:ln w="31750">
            <a:gradFill>
              <a:gsLst>
                <a:gs pos="0">
                  <a:schemeClr val="accent2">
                    <a:hueOff val="-4200000"/>
                  </a:schemeClr>
                </a:gs>
                <a:gs pos="100000">
                  <a:schemeClr val="accent2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345565"/>
            <a:ext cx="9876155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345565"/>
            <a:ext cx="9916160" cy="52939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2049</Words>
  <Application>WPS 演示</Application>
  <PresentationFormat>宽屏</PresentationFormat>
  <Paragraphs>99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Fresnel Diffraction in 3D and VR   - a basic draft of the app</vt:lpstr>
      <vt:lpstr>Content </vt:lpstr>
      <vt:lpstr>Definition of the task and aim </vt:lpstr>
      <vt:lpstr>Definition of the task and aim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Calculations to be checked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139</cp:revision>
  <dcterms:created xsi:type="dcterms:W3CDTF">2023-08-09T12:44:00Z</dcterms:created>
  <dcterms:modified xsi:type="dcterms:W3CDTF">2025-02-19T09:20:03Z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A140CD7862B3433995D35BEA21ECEE08_12</vt:lpwstr>
  </property>
  <property fmtid="{D5CDD505-2E9C-101B-9397-08002B2CF9AE}" pid="3" name="KSOProductBuildVer">
    <vt:lpwstr>2052-12.1.0.19770</vt:lpwstr>
  </property>
</Properties>
</file>