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96" r:id="rId5"/>
    <p:sldId id="266" r:id="rId6"/>
    <p:sldId id="293" r:id="rId7"/>
    <p:sldId id="294" r:id="rId8"/>
    <p:sldId id="295" r:id="rId9"/>
    <p:sldId id="297" r:id="rId10"/>
    <p:sldId id="298" r:id="rId11"/>
    <p:sldId id="288" r:id="rId12"/>
    <p:sldId id="289" r:id="rId13"/>
    <p:sldId id="290" r:id="rId14"/>
    <p:sldId id="29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713740" y="605155"/>
            <a:ext cx="11336655" cy="311975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Using VR to </a:t>
            </a:r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show invisible light in a laser mapped in line segments  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- could be commercial or a patent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4920" y="5443220"/>
            <a:ext cx="9144000" cy="1066165"/>
          </a:xfrm>
        </p:spPr>
        <p:txBody>
          <a:bodyPr/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Pucong Li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16.12.2024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3871595"/>
            <a:ext cx="1876425" cy="115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3916045"/>
            <a:ext cx="2146935" cy="1210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95" y="3796665"/>
            <a:ext cx="2088515" cy="1330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Existing research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138430" y="1005840"/>
            <a:ext cx="11278870" cy="1089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/>
                </a:solidFill>
                <a:sym typeface="+mn-ea"/>
              </a:rPr>
              <a:t>Optimization of VR tech in high school physics class(2022)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210" y="2175510"/>
            <a:ext cx="2472690" cy="4424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05" y="2175510"/>
            <a:ext cx="4110355" cy="2545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35" y="4801235"/>
            <a:ext cx="3147695" cy="1965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Existing research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84935"/>
            <a:ext cx="11278870" cy="1089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/>
                </a:solidFill>
                <a:sym typeface="+mn-ea"/>
              </a:rPr>
              <a:t>How good is VR teaching on optical measurement thought by students(2019)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785745"/>
            <a:ext cx="97790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Existing research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353695" y="911225"/>
            <a:ext cx="11278870" cy="1089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/>
                </a:solidFill>
                <a:sym typeface="+mn-ea"/>
              </a:rPr>
              <a:t>VR ultrafast laser library based on Unity and C#(2023)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00250"/>
            <a:ext cx="5053330" cy="4650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5815"/>
            <a:ext cx="5713095" cy="4499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31290" y="2385695"/>
            <a:ext cx="9329420" cy="20859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Thank you for your attention!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Content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3762375" y="1195070"/>
            <a:ext cx="523049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Introducing myself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2. 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Thesis idea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Existing research work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200025"/>
            <a:ext cx="11336655" cy="982980"/>
          </a:xfrm>
        </p:spPr>
        <p:txBody>
          <a:bodyPr>
            <a:normAutofit/>
          </a:bodyPr>
          <a:p>
            <a:pPr algn="l"/>
            <a:r>
              <a:rPr lang="en-US" altLang="zh-CN" sz="4000">
                <a:solidFill>
                  <a:schemeClr val="bg1">
                    <a:alpha val="72000"/>
                  </a:schemeClr>
                </a:solidFill>
              </a:rPr>
              <a:t>Introducing myself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5"/>
          <p:cNvSpPr>
            <a:spLocks noGrp="1"/>
          </p:cNvSpPr>
          <p:nvPr/>
        </p:nvSpPr>
        <p:spPr>
          <a:xfrm>
            <a:off x="361950" y="3429000"/>
            <a:ext cx="11769090" cy="3152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Writing skills(My basic skill): record my dreams without effort, other inspirations, 50,000 - 100,000 from 2023-2024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Financing skills: crypto investing, cheat money in Ponzi scheme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Music skills: 7-9 years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Drawing: 6 months - 1 year, wacom drawing tablet(blender sculpting)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Social Media: Bilibili, video websites like Youtube, gaming videos, my own photos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My other commercial/patent plans: about VR, hardware, AI and gaming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Thesis idea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386080" y="2315845"/>
            <a:ext cx="8597900" cy="11131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chemeClr val="bg1"/>
                </a:solidFill>
                <a:highlight>
                  <a:srgbClr val="C0C0C0"/>
                </a:highlight>
              </a:rPr>
              <a:t>1.  a new way to express non-visible light</a:t>
            </a:r>
            <a:endParaRPr lang="en-US" altLang="zh-CN" sz="320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9" name="标题 5"/>
          <p:cNvSpPr>
            <a:spLocks noGrp="1"/>
          </p:cNvSpPr>
          <p:nvPr/>
        </p:nvSpPr>
        <p:spPr>
          <a:xfrm>
            <a:off x="386080" y="1431290"/>
            <a:ext cx="13198475" cy="1434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chemeClr val="bg1"/>
                </a:solidFill>
              </a:rPr>
              <a:t>Using VR to show what we can’t see in real world.</a:t>
            </a:r>
            <a:endParaRPr lang="en-US" altLang="zh-CN" sz="3200">
              <a:solidFill>
                <a:schemeClr val="bg1"/>
              </a:solidFill>
            </a:endParaRPr>
          </a:p>
          <a:p>
            <a:pPr algn="l"/>
            <a:r>
              <a:rPr lang="en-US" altLang="zh-CN" sz="3200">
                <a:solidFill>
                  <a:schemeClr val="bg1"/>
                </a:solidFill>
              </a:rPr>
              <a:t>Completed rendering(very </a:t>
            </a:r>
            <a:r>
              <a:rPr lang="en-US" altLang="zh-CN" sz="3200">
                <a:solidFill>
                  <a:schemeClr val="bg1"/>
                </a:solidFill>
                <a:highlight>
                  <a:srgbClr val="C0C0C0"/>
                </a:highlight>
              </a:rPr>
              <a:t>complex</a:t>
            </a:r>
            <a:r>
              <a:rPr lang="en-US" altLang="zh-CN" sz="3200">
                <a:solidFill>
                  <a:schemeClr val="bg1"/>
                </a:solidFill>
              </a:rPr>
              <a:t>) → </a:t>
            </a:r>
            <a:r>
              <a:rPr lang="en-US" altLang="zh-CN" sz="3200">
                <a:solidFill>
                  <a:schemeClr val="bg1"/>
                </a:solidFill>
                <a:highlight>
                  <a:srgbClr val="C0C0C0"/>
                </a:highlight>
              </a:rPr>
              <a:t>one </a:t>
            </a:r>
            <a:r>
              <a:rPr lang="en-US" altLang="zh-CN" sz="3200">
                <a:solidFill>
                  <a:schemeClr val="bg1"/>
                </a:solidFill>
              </a:rPr>
              <a:t>supercontinuum laser</a:t>
            </a:r>
            <a:endParaRPr lang="en-US" altLang="zh-CN" sz="3200">
              <a:solidFill>
                <a:schemeClr val="bg1"/>
              </a:solidFill>
            </a:endParaRPr>
          </a:p>
          <a:p>
            <a:pPr algn="l"/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3684270"/>
            <a:ext cx="6747510" cy="222059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474200" y="4481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λ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124825" y="2771775"/>
            <a:ext cx="3315970" cy="1604645"/>
            <a:chOff x="11397" y="5926"/>
            <a:chExt cx="5222" cy="2527"/>
          </a:xfrm>
        </p:grpSpPr>
        <p:pic>
          <p:nvPicPr>
            <p:cNvPr id="16" name="图片 15" descr="striped_line_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7" y="5926"/>
              <a:ext cx="5222" cy="232"/>
            </a:xfrm>
            <a:prstGeom prst="rect">
              <a:avLst/>
            </a:prstGeom>
          </p:spPr>
        </p:pic>
        <p:pic>
          <p:nvPicPr>
            <p:cNvPr id="17" name="图片 16" descr="striped_line_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97" y="7049"/>
              <a:ext cx="5222" cy="244"/>
            </a:xfrm>
            <a:prstGeom prst="rect">
              <a:avLst/>
            </a:prstGeom>
          </p:spPr>
        </p:pic>
        <p:pic>
          <p:nvPicPr>
            <p:cNvPr id="18" name="图片 17" descr="striped_line_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7" y="8184"/>
              <a:ext cx="5222" cy="26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3343" y="6277"/>
              <a:ext cx="10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10λ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09" y="7448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10λ - 300</a:t>
              </a:r>
              <a:r>
                <a:rPr lang="en-US" altLang="zh-CN">
                  <a:solidFill>
                    <a:schemeClr val="bg1"/>
                  </a:solidFill>
                </a:rPr>
                <a:t>nm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285" y="4955540"/>
            <a:ext cx="1965325" cy="1473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Thesis idea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891030"/>
            <a:ext cx="11220450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Thesis idea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162810"/>
            <a:ext cx="4857115" cy="2739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90" y="1979930"/>
            <a:ext cx="5922645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Thesis idea - demo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-130175"/>
            <a:ext cx="11321415" cy="2650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/>
                </a:solidFill>
              </a:rPr>
              <a:t>The sale procedure could be improved since a</a:t>
            </a:r>
            <a:r>
              <a:rPr lang="en-US" altLang="zh-CN" sz="2400">
                <a:solidFill>
                  <a:schemeClr val="bg1"/>
                </a:solidFill>
                <a:highlight>
                  <a:srgbClr val="C0C0C0"/>
                </a:highlight>
              </a:rPr>
              <a:t> VR immersive presentation</a:t>
            </a:r>
            <a:r>
              <a:rPr lang="en-US" altLang="zh-CN" sz="2400">
                <a:solidFill>
                  <a:schemeClr val="bg1"/>
                </a:solidFill>
              </a:rPr>
              <a:t> meybe can help researchers to </a:t>
            </a:r>
            <a:r>
              <a:rPr lang="en-US" altLang="zh-CN" sz="2400">
                <a:solidFill>
                  <a:schemeClr val="bg1"/>
                </a:solidFill>
                <a:highlight>
                  <a:srgbClr val="C0C0C0"/>
                </a:highlight>
              </a:rPr>
              <a:t>feel the output</a:t>
            </a:r>
            <a:r>
              <a:rPr lang="en-US" altLang="zh-CN" sz="2400">
                <a:solidFill>
                  <a:schemeClr val="bg1"/>
                </a:solidFill>
              </a:rPr>
              <a:t> of an</a:t>
            </a:r>
            <a:r>
              <a:rPr lang="en-US" altLang="zh-CN" sz="2400">
                <a:solidFill>
                  <a:schemeClr val="bg1"/>
                </a:solidFill>
                <a:highlight>
                  <a:srgbClr val="C0C0C0"/>
                </a:highlight>
              </a:rPr>
              <a:t> invisible lasser</a:t>
            </a:r>
            <a:r>
              <a:rPr lang="en-US" altLang="zh-CN" sz="2400">
                <a:solidFill>
                  <a:schemeClr val="bg1"/>
                </a:solidFill>
              </a:rPr>
              <a:t> and build intuition, in my imaginary  → lead to </a:t>
            </a:r>
            <a:r>
              <a:rPr lang="en-US" altLang="zh-CN" sz="2400">
                <a:solidFill>
                  <a:schemeClr val="bg1"/>
                </a:solidFill>
                <a:highlight>
                  <a:srgbClr val="C0C0C0"/>
                </a:highlight>
              </a:rPr>
              <a:t>animation</a:t>
            </a:r>
            <a:r>
              <a:rPr lang="en-US" altLang="zh-CN" sz="2400">
                <a:solidFill>
                  <a:schemeClr val="bg1"/>
                </a:solidFill>
              </a:rPr>
              <a:t>.  military factory ←</a:t>
            </a:r>
            <a:r>
              <a:rPr lang="en-US" altLang="zh-CN" sz="2400">
                <a:solidFill>
                  <a:schemeClr val="bg1"/>
                </a:solidFill>
              </a:rPr>
              <a:t>→ civilian factory (games by Pradox, Iron of Heart 4)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7975" y="2605405"/>
            <a:ext cx="4263390" cy="1751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55" y="4380230"/>
            <a:ext cx="4481830" cy="2270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857500"/>
            <a:ext cx="549275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Existing research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0" y="1097280"/>
            <a:ext cx="6099810" cy="5613400"/>
          </a:xfrm>
          <a:prstGeom prst="rect">
            <a:avLst/>
          </a:prstGeom>
        </p:spPr>
      </p:pic>
      <p:sp>
        <p:nvSpPr>
          <p:cNvPr id="12" name="标题 5"/>
          <p:cNvSpPr>
            <a:spLocks noGrp="1"/>
          </p:cNvSpPr>
          <p:nvPr/>
        </p:nvSpPr>
        <p:spPr>
          <a:xfrm>
            <a:off x="9199245" y="917575"/>
            <a:ext cx="2129790" cy="36125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/>
                </a:solidFill>
              </a:rPr>
              <a:t>no papers about mapping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Existing research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0590" y="1379220"/>
            <a:ext cx="2692400" cy="242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15" y="4183380"/>
            <a:ext cx="2571750" cy="2343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1509395"/>
            <a:ext cx="4510405" cy="50882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lZTdlNTdhZWEwOGFlNmFmMmVlNDM2YjFjMTMyY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演示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Using VR to show invisible light in a laser mapped in line segments   - could be commercial or a patent</vt:lpstr>
      <vt:lpstr>Content </vt:lpstr>
      <vt:lpstr>Introducing myself</vt:lpstr>
      <vt:lpstr>Thesis idea </vt:lpstr>
      <vt:lpstr>Thesis idea </vt:lpstr>
      <vt:lpstr>Thesis idea </vt:lpstr>
      <vt:lpstr>Thesis idea - demo </vt:lpstr>
      <vt:lpstr>Existing research work </vt:lpstr>
      <vt:lpstr>Existing research work </vt:lpstr>
      <vt:lpstr>Existing research work </vt:lpstr>
      <vt:lpstr>Existing research work </vt:lpstr>
      <vt:lpstr>Existing research work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维格纳的朋友</cp:lastModifiedBy>
  <cp:revision>86</cp:revision>
  <dcterms:created xsi:type="dcterms:W3CDTF">2023-08-09T12:44:00Z</dcterms:created>
  <dcterms:modified xsi:type="dcterms:W3CDTF">2024-12-16T11:46:01Z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AEB33B82C8934B88A7FAFA550FB555ED_13</vt:lpwstr>
  </property>
  <property fmtid="{D5CDD505-2E9C-101B-9397-08002B2CF9AE}" pid="3" name="KSOProductBuildVer">
    <vt:lpwstr>2052-12.1.0.18912</vt:lpwstr>
  </property>
</Properties>
</file>