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7B6A4F-45ED-4896-891F-D7A05B973B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19E428-C9DC-4A6C-B4AC-2CAE3B17A0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10/8/2021 6:46:06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1" id="2" name="slide2">
            <a:extLst>
              <a:ext uri="{FF2B5EF4-FFF2-40B4-BE49-F238E27FC236}">
                <a16:creationId xmlns:a16="http://schemas.microsoft.com/office/drawing/2014/main" id="{8FA58010-CEAD-4A26-B527-526B6B766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2" id="3" name="slide3">
            <a:extLst>
              <a:ext uri="{FF2B5EF4-FFF2-40B4-BE49-F238E27FC236}">
                <a16:creationId xmlns:a16="http://schemas.microsoft.com/office/drawing/2014/main" id="{01A62CA1-88BC-400D-8343-FDEEDEC9B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4" id="4" name="slide4">
            <a:extLst>
              <a:ext uri="{FF2B5EF4-FFF2-40B4-BE49-F238E27FC236}">
                <a16:creationId xmlns:a16="http://schemas.microsoft.com/office/drawing/2014/main" id="{B92602E6-EAEB-4C82-B39B-C20B79EB5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5" id="5" name="slide5">
            <a:extLst>
              <a:ext uri="{FF2B5EF4-FFF2-40B4-BE49-F238E27FC236}">
                <a16:creationId xmlns:a16="http://schemas.microsoft.com/office/drawing/2014/main" id="{C78C398B-F029-4665-A620-4896FC94F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6" id="6" name="slide6">
            <a:extLst>
              <a:ext uri="{FF2B5EF4-FFF2-40B4-BE49-F238E27FC236}">
                <a16:creationId xmlns:a16="http://schemas.microsoft.com/office/drawing/2014/main" id="{567E7AAC-A34C-4FCC-8156-357895B496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Bike7" id="7" name="slide7">
            <a:extLst>
              <a:ext uri="{FF2B5EF4-FFF2-40B4-BE49-F238E27FC236}">
                <a16:creationId xmlns:a16="http://schemas.microsoft.com/office/drawing/2014/main" id="{D181B00A-9C2B-430A-A6A1-624D8593D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2021-10-08T22:46:12Z</dcterms:created>
  <dcterms:modified xsi:type="dcterms:W3CDTF">2021-10-08T22:46:12Z</dcterms:modified>
</cp:coreProperties>
</file>