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6" r:id="rId4"/>
    <p:sldId id="257" r:id="rId5"/>
    <p:sldId id="258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7B270-B1E8-428B-908D-3BD0F04C260E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C7EBF-9EF1-4A94-897F-8D50D2818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4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4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4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4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2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3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5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A305-6B32-434A-95A7-4FF9E21C9FFD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D97F-93F0-49E6-9F4A-177F8ED32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3544" y="1721224"/>
            <a:ext cx="9144000" cy="4701090"/>
          </a:xfrm>
        </p:spPr>
        <p:txBody>
          <a:bodyPr/>
          <a:lstStyle/>
          <a:p>
            <a:r>
              <a:rPr lang="zh-CN" altLang="en-US" sz="4800" dirty="0" smtClean="0"/>
              <a:t>新街口中心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姓名：李韩</a:t>
            </a:r>
          </a:p>
          <a:p>
            <a:r>
              <a:rPr lang="zh-CN" altLang="en-US" dirty="0" smtClean="0"/>
              <a:t>职位：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项目经理</a:t>
            </a:r>
          </a:p>
          <a:p>
            <a:r>
              <a:rPr lang="zh-CN" altLang="en-US" dirty="0" smtClean="0"/>
              <a:t>入职时间：</a:t>
            </a:r>
            <a:r>
              <a:rPr lang="en-US" altLang="zh-CN" dirty="0" smtClean="0"/>
              <a:t>2017-05-09</a:t>
            </a:r>
          </a:p>
          <a:p>
            <a:r>
              <a:rPr lang="zh-CN" altLang="en-US" dirty="0" smtClean="0"/>
              <a:t>距今：约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个月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47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5610" y="1366221"/>
            <a:ext cx="4195482" cy="74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2018</a:t>
            </a:r>
            <a:r>
              <a:rPr lang="zh-CN" altLang="en-US" sz="3600" dirty="0" smtClean="0"/>
              <a:t>年计划安排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圆角矩形 1"/>
          <p:cNvSpPr/>
          <p:nvPr/>
        </p:nvSpPr>
        <p:spPr>
          <a:xfrm>
            <a:off x="2463501" y="2485313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一、技术支持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2463501" y="4185364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</a:t>
            </a:r>
            <a:r>
              <a:rPr lang="zh-CN" altLang="en-US" sz="2800" dirty="0" smtClean="0"/>
              <a:t>、学员工作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775934" y="3360369"/>
            <a:ext cx="7627171" cy="5701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能够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c++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、云计算四个</a:t>
            </a:r>
            <a:r>
              <a:rPr lang="zh-CN" altLang="en-US" sz="2400" dirty="0"/>
              <a:t>方向的技术支持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3775930" y="4864094"/>
            <a:ext cx="7627171" cy="5701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做好访谈与口碑挖掘</a:t>
            </a:r>
            <a:endParaRPr lang="en-US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3775929" y="5542723"/>
            <a:ext cx="7627171" cy="5701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/>
              <a:t>带班期间每日使用 </a:t>
            </a:r>
            <a:r>
              <a:rPr lang="en-US" altLang="zh-CN" sz="2400"/>
              <a:t>helper </a:t>
            </a:r>
            <a:r>
              <a:rPr lang="zh-CN" altLang="en-US" sz="2400"/>
              <a:t>进行学员测评</a:t>
            </a:r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3775928" y="6221352"/>
            <a:ext cx="7627171" cy="5701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做好毕业学员回访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845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5610" y="1319802"/>
            <a:ext cx="4195482" cy="74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2018</a:t>
            </a:r>
            <a:r>
              <a:rPr lang="zh-CN" altLang="en-US" sz="3600" dirty="0" smtClean="0"/>
              <a:t>年计划安排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圆角矩形 1"/>
          <p:cNvSpPr/>
          <p:nvPr/>
        </p:nvSpPr>
        <p:spPr>
          <a:xfrm>
            <a:off x="2463501" y="2485313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三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知识</a:t>
            </a:r>
            <a:r>
              <a:rPr lang="zh-CN" altLang="en-US" sz="2800" dirty="0"/>
              <a:t>跟进</a:t>
            </a:r>
          </a:p>
        </p:txBody>
      </p:sp>
      <p:sp>
        <p:nvSpPr>
          <p:cNvPr id="3" name="矩形 2"/>
          <p:cNvSpPr/>
          <p:nvPr/>
        </p:nvSpPr>
        <p:spPr>
          <a:xfrm>
            <a:off x="3775934" y="3360369"/>
            <a:ext cx="7627171" cy="5701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继续</a:t>
            </a:r>
            <a:r>
              <a:rPr lang="zh-CN" altLang="en-US" sz="2400" dirty="0" smtClean="0"/>
              <a:t>完成 </a:t>
            </a:r>
            <a:r>
              <a:rPr lang="en-US" altLang="zh-CN" sz="2400" dirty="0" smtClean="0"/>
              <a:t>java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课程后续课程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3775934" y="4127948"/>
            <a:ext cx="7627169" cy="12401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年前</a:t>
            </a:r>
            <a:r>
              <a:rPr lang="zh-CN" altLang="en-US" sz="2400" dirty="0" smtClean="0"/>
              <a:t>将 云计算 前</a:t>
            </a:r>
            <a:r>
              <a:rPr lang="zh-CN" altLang="en-US" sz="2400" dirty="0"/>
              <a:t>两个阶段完成，因设备原因，云计算镜像目前无法在新街口中心安装配置，如果有机会，望能到北京培训</a:t>
            </a:r>
            <a:r>
              <a:rPr lang="en-US" altLang="zh-CN" sz="2400" dirty="0"/>
              <a:t>1</a:t>
            </a:r>
            <a:r>
              <a:rPr lang="zh-CN" altLang="en-US" sz="2400" dirty="0"/>
              <a:t>个月</a:t>
            </a:r>
            <a:r>
              <a:rPr lang="en-US" altLang="zh-CN" sz="2400" dirty="0"/>
              <a:t>(</a:t>
            </a:r>
            <a:r>
              <a:rPr lang="zh-CN" altLang="en-US" sz="2400" dirty="0"/>
              <a:t>之前云计算总监周老师提过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5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5610" y="1319802"/>
            <a:ext cx="4195482" cy="74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2018</a:t>
            </a:r>
            <a:r>
              <a:rPr lang="zh-CN" altLang="en-US" sz="3600" dirty="0" smtClean="0"/>
              <a:t>年计划安排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圆角矩形 1"/>
          <p:cNvSpPr/>
          <p:nvPr/>
        </p:nvSpPr>
        <p:spPr>
          <a:xfrm>
            <a:off x="2463501" y="2485313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四、自我突破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775934" y="3360369"/>
            <a:ext cx="7627171" cy="8243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/>
              <a:t>方向每个月使用框架架构一个项目</a:t>
            </a:r>
            <a:r>
              <a:rPr lang="en-US" altLang="zh-CN" sz="2400" dirty="0" smtClean="0"/>
              <a:t>:</a:t>
            </a:r>
            <a:br>
              <a:rPr lang="en-US" altLang="zh-CN" sz="2400" dirty="0" smtClean="0"/>
            </a:br>
            <a:r>
              <a:rPr lang="en-US" altLang="zh-CN" sz="2400" dirty="0" smtClean="0"/>
              <a:t>	</a:t>
            </a:r>
            <a:r>
              <a:rPr lang="zh-CN" altLang="en-US" sz="2400" dirty="0" smtClean="0"/>
              <a:t>包括</a:t>
            </a:r>
            <a:r>
              <a:rPr lang="zh-CN" altLang="en-US" sz="2400" dirty="0"/>
              <a:t>混合应用</a:t>
            </a:r>
            <a:r>
              <a:rPr lang="en-US" altLang="zh-CN" sz="2400" dirty="0"/>
              <a:t>app</a:t>
            </a:r>
            <a:r>
              <a:rPr lang="zh-CN" altLang="en-US" sz="2400" dirty="0"/>
              <a:t>、微信小程序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3775936" y="4632653"/>
            <a:ext cx="7627169" cy="6576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改进不足，多做技术支持，口碑突破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512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81835"/>
            <a:ext cx="10515600" cy="3595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 smtClean="0"/>
              <a:t>谢谢观看！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40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679115" y="2022437"/>
            <a:ext cx="4195482" cy="74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2017</a:t>
            </a:r>
            <a:r>
              <a:rPr lang="zh-CN" altLang="en-US" sz="3600" dirty="0" smtClean="0"/>
              <a:t>年工作总结</a:t>
            </a:r>
            <a:endParaRPr lang="zh-CN" altLang="en-US" sz="3600" dirty="0"/>
          </a:p>
        </p:txBody>
      </p:sp>
      <p:sp>
        <p:nvSpPr>
          <p:cNvPr id="5" name="圆角矩形 4"/>
          <p:cNvSpPr/>
          <p:nvPr/>
        </p:nvSpPr>
        <p:spPr>
          <a:xfrm>
            <a:off x="3679115" y="3896061"/>
            <a:ext cx="4195482" cy="74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2018</a:t>
            </a:r>
            <a:r>
              <a:rPr lang="zh-CN" altLang="en-US" sz="3600" dirty="0" smtClean="0"/>
              <a:t>年计划安排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660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96988" y="1506070"/>
            <a:ext cx="4195482" cy="74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2017</a:t>
            </a:r>
            <a:r>
              <a:rPr lang="zh-CN" altLang="en-US" sz="3600" dirty="0" smtClean="0"/>
              <a:t>年工作总结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圆角矩形 1"/>
          <p:cNvSpPr/>
          <p:nvPr/>
        </p:nvSpPr>
        <p:spPr>
          <a:xfrm>
            <a:off x="5593976" y="2653751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一、带班情况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5593976" y="3604406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</a:t>
            </a:r>
            <a:r>
              <a:rPr lang="zh-CN" altLang="en-US" sz="2800" dirty="0" smtClean="0"/>
              <a:t>、完成任务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5593976" y="4555061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三、知识跟进</a:t>
            </a:r>
            <a:endParaRPr lang="zh-CN" altLang="en-US" sz="2800" dirty="0"/>
          </a:p>
        </p:txBody>
      </p:sp>
      <p:sp>
        <p:nvSpPr>
          <p:cNvPr id="10" name="圆角矩形 9"/>
          <p:cNvSpPr/>
          <p:nvPr/>
        </p:nvSpPr>
        <p:spPr>
          <a:xfrm>
            <a:off x="5593976" y="5505716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/>
              <a:t>四、缺点不足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95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-86061"/>
            <a:ext cx="10515600" cy="1776749"/>
          </a:xfrm>
        </p:spPr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012142" y="1273970"/>
            <a:ext cx="5664340" cy="823912"/>
          </a:xfrm>
        </p:spPr>
        <p:txBody>
          <a:bodyPr/>
          <a:lstStyle/>
          <a:p>
            <a:pPr algn="ctr"/>
            <a:r>
              <a:rPr lang="zh-CN" altLang="en-US" dirty="0" smtClean="0"/>
              <a:t>一、带班情况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49331" y="3537809"/>
            <a:ext cx="5157787" cy="1507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Web1702</a:t>
            </a:r>
            <a:r>
              <a:rPr lang="zh-CN" altLang="en-US" sz="2400" dirty="0" smtClean="0"/>
              <a:t>班</a:t>
            </a:r>
            <a:r>
              <a:rPr lang="en-US" altLang="zh-CN" sz="2400" dirty="0" smtClean="0"/>
              <a:t>:05.09 </a:t>
            </a:r>
            <a:r>
              <a:rPr lang="en-US" altLang="zh-CN" sz="2400" dirty="0" smtClean="0"/>
              <a:t>- 7.25(</a:t>
            </a:r>
            <a:r>
              <a:rPr lang="zh-CN" altLang="en-US" sz="2400" dirty="0" smtClean="0"/>
              <a:t>第三阶段开始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班级人数：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人</a:t>
            </a:r>
          </a:p>
          <a:p>
            <a:pPr marL="0" indent="0">
              <a:buNone/>
            </a:pPr>
            <a:r>
              <a:rPr lang="zh-CN" altLang="en-US" sz="2400" dirty="0" smtClean="0"/>
              <a:t>	就业情况：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个月内全就业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6172200" y="2355926"/>
            <a:ext cx="5183188" cy="41847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dirty="0" smtClean="0"/>
              <a:t>Web1706</a:t>
            </a:r>
            <a:r>
              <a:rPr lang="zh-CN" altLang="en-US" sz="2600" dirty="0" smtClean="0"/>
              <a:t>班</a:t>
            </a:r>
            <a:r>
              <a:rPr lang="en-US" altLang="zh-CN" sz="2600" dirty="0" smtClean="0"/>
              <a:t>:06.13 </a:t>
            </a:r>
            <a:r>
              <a:rPr lang="en-US" altLang="zh-CN" sz="2600" dirty="0"/>
              <a:t>- 11.25(</a:t>
            </a:r>
            <a:r>
              <a:rPr lang="zh-CN" altLang="en-US" sz="2600" dirty="0" smtClean="0"/>
              <a:t>课革</a:t>
            </a:r>
            <a:r>
              <a:rPr lang="zh-CN" altLang="en-US" sz="2600" dirty="0"/>
              <a:t>第一届</a:t>
            </a:r>
            <a:r>
              <a:rPr lang="en-US" altLang="zh-CN" sz="2600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100" dirty="0" smtClean="0"/>
              <a:t>班级人数：</a:t>
            </a:r>
            <a:r>
              <a:rPr lang="en-US" altLang="zh-CN" sz="2100" dirty="0" smtClean="0"/>
              <a:t>33</a:t>
            </a:r>
            <a:r>
              <a:rPr lang="zh-CN" altLang="en-US" sz="2100" dirty="0" smtClean="0"/>
              <a:t>人</a:t>
            </a:r>
          </a:p>
          <a:p>
            <a:pPr marL="0" indent="0">
              <a:buNone/>
            </a:pPr>
            <a:r>
              <a:rPr lang="zh-CN" altLang="en-US" sz="2100" dirty="0" smtClean="0"/>
              <a:t>	需就业人数：</a:t>
            </a:r>
            <a:r>
              <a:rPr lang="en-US" altLang="zh-CN" sz="2100" dirty="0" smtClean="0"/>
              <a:t>30</a:t>
            </a:r>
            <a:r>
              <a:rPr lang="zh-CN" altLang="en-US" sz="2100" dirty="0" smtClean="0"/>
              <a:t>人</a:t>
            </a:r>
          </a:p>
          <a:p>
            <a:pPr marL="0" indent="0">
              <a:buNone/>
            </a:pPr>
            <a:r>
              <a:rPr lang="zh-CN" altLang="en-US" sz="2100" dirty="0" smtClean="0"/>
              <a:t>	目前就业人数：</a:t>
            </a:r>
            <a:r>
              <a:rPr lang="en-US" altLang="zh-CN" sz="2100" dirty="0" smtClean="0"/>
              <a:t>29</a:t>
            </a:r>
            <a:r>
              <a:rPr lang="zh-CN" altLang="en-US" sz="2100" dirty="0" smtClean="0"/>
              <a:t>人</a:t>
            </a:r>
            <a:endParaRPr lang="en-US" altLang="zh-CN" sz="2100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sz="2600" dirty="0" smtClean="0"/>
              <a:t>Web1708</a:t>
            </a:r>
            <a:r>
              <a:rPr lang="zh-CN" altLang="en-US" sz="2600" dirty="0" smtClean="0"/>
              <a:t>班</a:t>
            </a:r>
            <a:r>
              <a:rPr lang="en-US" altLang="zh-CN" sz="2600" dirty="0" smtClean="0"/>
              <a:t>:08.23 </a:t>
            </a:r>
            <a:r>
              <a:rPr lang="en-US" altLang="zh-CN" sz="2600" dirty="0" smtClean="0"/>
              <a:t>- </a:t>
            </a:r>
            <a:r>
              <a:rPr lang="en-US" altLang="zh-CN" sz="2600" dirty="0" smtClean="0"/>
              <a:t>01.25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1900" dirty="0" smtClean="0"/>
              <a:t>班级人数：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人</a:t>
            </a:r>
          </a:p>
          <a:p>
            <a:pPr marL="0" indent="0">
              <a:buNone/>
            </a:pPr>
            <a:r>
              <a:rPr lang="zh-CN" altLang="en-US" sz="1900" dirty="0" smtClean="0"/>
              <a:t>	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人第三阶段申请在家学习</a:t>
            </a:r>
          </a:p>
          <a:p>
            <a:pPr marL="0" indent="0">
              <a:buNone/>
            </a:pPr>
            <a:r>
              <a:rPr lang="zh-CN" altLang="en-US" sz="1900" dirty="0" smtClean="0"/>
              <a:t>	结课时间：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月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日</a:t>
            </a:r>
          </a:p>
          <a:p>
            <a:pPr marL="0" indent="0">
              <a:buNone/>
            </a:pPr>
            <a:r>
              <a:rPr lang="zh-CN" altLang="en-US" sz="1900" dirty="0" smtClean="0"/>
              <a:t>	目前确定就业人数：</a:t>
            </a:r>
            <a:r>
              <a:rPr lang="en-US" altLang="zh-CN" sz="1900" dirty="0" smtClean="0"/>
              <a:t>2</a:t>
            </a:r>
            <a:r>
              <a:rPr lang="zh-CN" altLang="en-US" sz="1900" dirty="0" smtClean="0"/>
              <a:t>人</a:t>
            </a:r>
            <a:endParaRPr lang="zh-CN" altLang="en-US" sz="19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78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607"/>
            <a:ext cx="10515600" cy="1841295"/>
          </a:xfrm>
        </p:spPr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二、带班期间所做任务</a:t>
            </a:r>
            <a:endParaRPr lang="en-US" altLang="zh-CN" dirty="0" smtClean="0"/>
          </a:p>
          <a:p>
            <a:pPr marL="0" indent="0" algn="ctr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在校与毕业学员访谈，了解学员学习情况，挖掘学员口碑信息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配合咨询做技术支持或补课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晨讲晚自习安排：学员晨讲，晚自习完成项目与课堂预留任务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周考月考统计跟进：通过周考月考，了解学员掌握情况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定期班组长、项目经理、当前授课老师评价，进行汇总反馈</a:t>
            </a:r>
            <a:endParaRPr lang="zh-CN" altLang="en-US" sz="2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1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25911"/>
            <a:ext cx="10515600" cy="1916599"/>
          </a:xfrm>
        </p:spPr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/>
              <a:t>三、带班期间知识跟进</a:t>
            </a:r>
            <a:endParaRPr lang="en-US" altLang="zh-CN" dirty="0" smtClean="0"/>
          </a:p>
          <a:p>
            <a:pPr marL="0" indent="0" algn="ctr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sz="2400" dirty="0" smtClean="0"/>
              <a:t>六月</a:t>
            </a:r>
            <a:r>
              <a:rPr lang="zh-CN" altLang="en-US" sz="2400" dirty="0" smtClean="0"/>
              <a:t>中旬 </a:t>
            </a:r>
            <a:r>
              <a:rPr lang="en-US" altLang="zh-CN" sz="2400" dirty="0" smtClean="0"/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七月</a:t>
            </a:r>
            <a:r>
              <a:rPr lang="zh-CN" altLang="en-US" sz="2400" dirty="0" smtClean="0"/>
              <a:t>中旬：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/>
              <a:t>	6</a:t>
            </a:r>
            <a:r>
              <a:rPr lang="zh-CN" altLang="en-US" sz="1800" dirty="0" smtClean="0"/>
              <a:t>月中旬，要求掌握第二种课程，开始学习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语言，掌握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基础数据类型和一些语法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sz="2400" dirty="0" smtClean="0"/>
              <a:t>七月</a:t>
            </a:r>
            <a:r>
              <a:rPr lang="zh-CN" altLang="en-US" sz="2400" dirty="0" smtClean="0"/>
              <a:t>中旬</a:t>
            </a:r>
            <a:r>
              <a:rPr lang="en-US" altLang="zh-CN" sz="2400" dirty="0"/>
              <a:t>——</a:t>
            </a:r>
            <a:r>
              <a:rPr lang="zh-CN" altLang="en-US" sz="2400" dirty="0" smtClean="0"/>
              <a:t>九月</a:t>
            </a:r>
            <a:r>
              <a:rPr lang="zh-CN" altLang="en-US" sz="2400" dirty="0" smtClean="0"/>
              <a:t>中旬：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/>
              <a:t>	7</a:t>
            </a:r>
            <a:r>
              <a:rPr lang="zh-CN" altLang="en-US" sz="1800" dirty="0" smtClean="0"/>
              <a:t>月中旬，参加新街口与总统府集体会议，之后要求学习</a:t>
            </a:r>
            <a:r>
              <a:rPr lang="en-US" altLang="zh-CN" sz="1800" dirty="0" smtClean="0"/>
              <a:t>java,</a:t>
            </a:r>
            <a:r>
              <a:rPr lang="zh-CN" altLang="en-US" sz="1800" dirty="0" smtClean="0"/>
              <a:t>又着手学习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，完成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第一阶段课程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56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/>
              <a:t>三、带班期间知识跟进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十一月初</a:t>
            </a:r>
            <a:r>
              <a:rPr lang="en-US" altLang="zh-CN" sz="2400" dirty="0"/>
              <a:t>——</a:t>
            </a:r>
            <a:r>
              <a:rPr lang="zh-CN" altLang="en-US" sz="2400" dirty="0" smtClean="0"/>
              <a:t>十二月底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smtClean="0"/>
              <a:t>8</a:t>
            </a:r>
            <a:r>
              <a:rPr lang="zh-CN" altLang="en-US" sz="1900" dirty="0" smtClean="0"/>
              <a:t>月底，</a:t>
            </a:r>
            <a:r>
              <a:rPr lang="en-US" altLang="zh-CN" sz="1900" dirty="0" err="1" smtClean="0"/>
              <a:t>c++</a:t>
            </a:r>
            <a:r>
              <a:rPr lang="zh-CN" altLang="en-US" sz="1900" dirty="0" smtClean="0"/>
              <a:t>班将成为新街口主打方向，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班快结课时，即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月中旬，开始学习</a:t>
            </a:r>
            <a:r>
              <a:rPr lang="en-US" altLang="zh-CN" sz="1900" dirty="0" err="1" smtClean="0"/>
              <a:t>c++</a:t>
            </a:r>
            <a:r>
              <a:rPr lang="zh-CN" altLang="en-US" sz="1900" dirty="0" smtClean="0"/>
              <a:t>课程，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月底，一个月时间完成</a:t>
            </a:r>
            <a:r>
              <a:rPr lang="en-US" altLang="zh-CN" sz="1900" dirty="0" err="1" smtClean="0"/>
              <a:t>c++</a:t>
            </a:r>
            <a:r>
              <a:rPr lang="zh-CN" altLang="en-US" sz="1900" dirty="0" smtClean="0"/>
              <a:t>第一阶段课程，包括进制、数据类型与基础语法</a:t>
            </a:r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zh-CN" altLang="en-US" sz="2400" dirty="0" smtClean="0"/>
              <a:t>十二月底</a:t>
            </a:r>
            <a:r>
              <a:rPr lang="en-US" altLang="zh-CN" sz="2400" dirty="0"/>
              <a:t>——</a:t>
            </a:r>
            <a:r>
              <a:rPr lang="zh-CN" altLang="en-US" sz="2400" dirty="0" smtClean="0"/>
              <a:t>至今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月底，云计算讲座在新街口中心举办，因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年</a:t>
            </a:r>
            <a:r>
              <a:rPr lang="en-US" altLang="zh-CN" sz="1900" dirty="0" smtClean="0"/>
              <a:t>3</a:t>
            </a:r>
            <a:r>
              <a:rPr lang="zh-CN" altLang="en-US" sz="1900" dirty="0" smtClean="0"/>
              <a:t>月左右打算开云计算课程，教学经理又带</a:t>
            </a:r>
            <a:r>
              <a:rPr lang="en-US" altLang="zh-CN" sz="1900" dirty="0" err="1" smtClean="0"/>
              <a:t>c++</a:t>
            </a:r>
            <a:r>
              <a:rPr lang="zh-CN" altLang="en-US" sz="1900" dirty="0" smtClean="0"/>
              <a:t>班，无其他老师学习云计算，所以我又转云计算，到目前为止，已经完成网络和</a:t>
            </a:r>
            <a:r>
              <a:rPr lang="en-US" altLang="zh-CN" sz="1900" dirty="0" smtClean="0"/>
              <a:t>cisco</a:t>
            </a:r>
            <a:r>
              <a:rPr lang="zh-CN" altLang="en-US" sz="1900" dirty="0" smtClean="0"/>
              <a:t>部分，即云计算第一阶段完成</a:t>
            </a: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0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四、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年不足之处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en-US" altLang="zh-CN" sz="1800" dirty="0" smtClean="0"/>
              <a:t>.</a:t>
            </a:r>
            <a:r>
              <a:rPr lang="zh-CN" altLang="en-US" sz="1800" dirty="0"/>
              <a:t>口碑任务完成率</a:t>
            </a:r>
            <a:r>
              <a:rPr lang="zh-CN" altLang="en-US" sz="1800" dirty="0" smtClean="0"/>
              <a:t>低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毕业学员回访率不足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毕业后学员问题反馈不够及时</a:t>
            </a:r>
            <a:endParaRPr lang="zh-CN" altLang="en-US" sz="1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33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91841" y="1283845"/>
            <a:ext cx="4195482" cy="74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2018</a:t>
            </a:r>
            <a:r>
              <a:rPr lang="zh-CN" altLang="en-US" sz="3600" dirty="0" smtClean="0"/>
              <a:t>年计划安排</a:t>
            </a:r>
            <a:endParaRPr lang="zh-CN" altLang="en-US" sz="3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030270"/>
            <a:ext cx="12192000" cy="70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343" y="217929"/>
            <a:ext cx="2747042" cy="71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圆角矩形 1"/>
          <p:cNvSpPr/>
          <p:nvPr/>
        </p:nvSpPr>
        <p:spPr>
          <a:xfrm>
            <a:off x="4066780" y="2678950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一、技术支持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4066780" y="3604403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</a:t>
            </a:r>
            <a:r>
              <a:rPr lang="zh-CN" altLang="en-US" sz="2800" dirty="0" smtClean="0"/>
              <a:t>、学员工作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4066780" y="4589414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三、知识跟进</a:t>
            </a:r>
            <a:endParaRPr lang="zh-CN" altLang="en-US" sz="2800" dirty="0"/>
          </a:p>
        </p:txBody>
      </p:sp>
      <p:sp>
        <p:nvSpPr>
          <p:cNvPr id="10" name="圆角矩形 9"/>
          <p:cNvSpPr/>
          <p:nvPr/>
        </p:nvSpPr>
        <p:spPr>
          <a:xfrm>
            <a:off x="4066780" y="5514867"/>
            <a:ext cx="3054392" cy="545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/>
              <a:t>四、自我突破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935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362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2017年工作总结</vt:lpstr>
      <vt:lpstr>2017年工作总结</vt:lpstr>
      <vt:lpstr>2017年工作总结</vt:lpstr>
      <vt:lpstr>2017年工作总结</vt:lpstr>
      <vt:lpstr>2017年工作总结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web-01</dc:creator>
  <cp:lastModifiedBy>web-01</cp:lastModifiedBy>
  <cp:revision>14</cp:revision>
  <dcterms:created xsi:type="dcterms:W3CDTF">2018-01-15T02:25:46Z</dcterms:created>
  <dcterms:modified xsi:type="dcterms:W3CDTF">2018-01-15T03:47:08Z</dcterms:modified>
</cp:coreProperties>
</file>