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E829-E3F4-47BC-AC2F-BB8F31D86FEA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1805-2D07-4E90-92C9-AE26629BE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73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E829-E3F4-47BC-AC2F-BB8F31D86FEA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1805-2D07-4E90-92C9-AE26629BE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33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E829-E3F4-47BC-AC2F-BB8F31D86FEA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1805-2D07-4E90-92C9-AE26629BE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59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E829-E3F4-47BC-AC2F-BB8F31D86FEA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1805-2D07-4E90-92C9-AE26629BE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8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E829-E3F4-47BC-AC2F-BB8F31D86FEA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1805-2D07-4E90-92C9-AE26629BE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42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E829-E3F4-47BC-AC2F-BB8F31D86FEA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1805-2D07-4E90-92C9-AE26629BE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68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E829-E3F4-47BC-AC2F-BB8F31D86FEA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1805-2D07-4E90-92C9-AE26629BE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71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E829-E3F4-47BC-AC2F-BB8F31D86FEA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1805-2D07-4E90-92C9-AE26629BE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29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E829-E3F4-47BC-AC2F-BB8F31D86FEA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1805-2D07-4E90-92C9-AE26629BE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3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E829-E3F4-47BC-AC2F-BB8F31D86FEA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1805-2D07-4E90-92C9-AE26629BE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22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E829-E3F4-47BC-AC2F-BB8F31D86FEA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1805-2D07-4E90-92C9-AE26629BE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56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E829-E3F4-47BC-AC2F-BB8F31D86FEA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D1805-2D07-4E90-92C9-AE26629BE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60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中国十大旅游景点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走走中国江山大河！</a:t>
            </a:r>
            <a:endParaRPr lang="en-US" altLang="zh-CN" dirty="0" smtClean="0"/>
          </a:p>
          <a:p>
            <a:r>
              <a:rPr lang="zh-CN" altLang="en-US" dirty="0" smtClean="0"/>
              <a:t>体会国家民俗风情！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92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effectLst>
                  <a:glow rad="1231900">
                    <a:schemeClr val="accent1">
                      <a:alpha val="47000"/>
                    </a:schemeClr>
                  </a:glow>
                  <a:outerShdw blurRad="419100" dist="114300" dir="8760000" sx="103000" sy="103000" algn="ctr" rotWithShape="0">
                    <a:srgbClr val="000000"/>
                  </a:outerShdw>
                  <a:reflection stA="91000" endPos="65000" dist="50800" dir="5400000" sy="-100000" algn="bl" rotWithShape="0"/>
                </a:effectLst>
              </a:rPr>
              <a:t>No.2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2688"/>
            <a:ext cx="4695238" cy="2857143"/>
          </a:xfrm>
          <a:effectLst>
            <a:glow rad="1016000">
              <a:schemeClr val="accent1">
                <a:alpha val="40000"/>
              </a:schemeClr>
            </a:glow>
            <a:softEdge rad="0"/>
          </a:effectLst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 rad="520700">
              <a:schemeClr val="accent1">
                <a:alpha val="40000"/>
              </a:schemeClr>
            </a:glow>
          </a:effectLst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三亚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/>
              <a:t>崖州在何外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 smtClean="0"/>
              <a:t>生</a:t>
            </a:r>
            <a:r>
              <a:rPr lang="zh-CN" altLang="en-US" dirty="0"/>
              <a:t>渡</a:t>
            </a:r>
            <a:r>
              <a:rPr lang="zh-CN" altLang="en-US" dirty="0" smtClean="0"/>
              <a:t>鬼门关。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唐宋两代流放到崖州的大巨就是李德裕、赵鼎、胡铨等四五十人。他们只见山遮海拦，前路已尽，这就怀疑已经走到了天的边缘，海的尽头，</a:t>
            </a:r>
            <a:r>
              <a:rPr lang="en-US" altLang="zh-CN" dirty="0"/>
              <a:t>"</a:t>
            </a:r>
            <a:r>
              <a:rPr lang="zh-CN" altLang="en-US" dirty="0"/>
              <a:t>天涯海角</a:t>
            </a:r>
            <a:r>
              <a:rPr lang="en-US" altLang="zh-CN" dirty="0"/>
              <a:t>"</a:t>
            </a:r>
            <a:r>
              <a:rPr lang="zh-CN" altLang="en-US" dirty="0"/>
              <a:t>的名称由此而来。</a:t>
            </a:r>
          </a:p>
        </p:txBody>
      </p:sp>
    </p:spTree>
    <p:extLst>
      <p:ext uri="{BB962C8B-B14F-4D97-AF65-F5344CB8AC3E}">
        <p14:creationId xmlns:p14="http://schemas.microsoft.com/office/powerpoint/2010/main" val="108176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effectLst>
                  <a:glow rad="1231900">
                    <a:schemeClr val="accent1">
                      <a:alpha val="47000"/>
                    </a:schemeClr>
                  </a:glow>
                  <a:outerShdw blurRad="419100" dist="114300" dir="8760000" sx="103000" sy="103000" algn="ctr" rotWithShape="0">
                    <a:srgbClr val="000000"/>
                  </a:outerShdw>
                  <a:reflection stA="91000" endPos="65000" dist="50800" dir="5400000" sy="-100000" algn="bl" rotWithShape="0"/>
                </a:effectLst>
              </a:rPr>
              <a:t>No.1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126"/>
                    </a14:imgEffect>
                    <a14:imgEffect>
                      <a14:saturation sat="1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7410799" cy="4562847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40107" y="1902197"/>
            <a:ext cx="4447093" cy="4351338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丽江</a:t>
            </a:r>
            <a:endParaRPr lang="en-US" altLang="zh-CN" dirty="0" smtClean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/>
              <a:t>中心海拔高度为</a:t>
            </a:r>
            <a:r>
              <a:rPr lang="en-US" altLang="zh-CN" dirty="0"/>
              <a:t>2418</a:t>
            </a:r>
            <a:r>
              <a:rPr lang="zh-CN" altLang="en-US" dirty="0" smtClean="0"/>
              <a:t>米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保存最为完好的四大</a:t>
            </a:r>
            <a:r>
              <a:rPr lang="zh-CN" altLang="en-US" dirty="0" smtClean="0"/>
              <a:t>古城之一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/>
              <a:t>国中贵原，云中丽江</a:t>
            </a:r>
          </a:p>
        </p:txBody>
      </p:sp>
    </p:spTree>
    <p:extLst>
      <p:ext uri="{BB962C8B-B14F-4D97-AF65-F5344CB8AC3E}">
        <p14:creationId xmlns:p14="http://schemas.microsoft.com/office/powerpoint/2010/main" val="702311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46955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>
                <a:ln>
                  <a:solidFill>
                    <a:schemeClr val="accent1"/>
                  </a:solidFill>
                </a:ln>
                <a:effectLst>
                  <a:glow rad="622300">
                    <a:schemeClr val="accent1">
                      <a:alpha val="40000"/>
                    </a:schemeClr>
                  </a:glow>
                  <a:reflection stA="88000" endPos="65000" dist="88900" dir="5400000" sy="-100000" algn="bl" rotWithShape="0"/>
                </a:effectLst>
              </a:rPr>
              <a:t>谢谢观看！</a:t>
            </a:r>
            <a:endParaRPr lang="zh-CN" altLang="en-US" sz="6000" dirty="0">
              <a:ln>
                <a:solidFill>
                  <a:schemeClr val="accent1"/>
                </a:solidFill>
              </a:ln>
              <a:effectLst>
                <a:glow rad="622300">
                  <a:schemeClr val="accent1">
                    <a:alpha val="40000"/>
                  </a:schemeClr>
                </a:glow>
                <a:reflection stA="88000" endPos="65000" dist="889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642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dirty="0" smtClean="0">
                <a:effectLst>
                  <a:glow rad="1231900">
                    <a:schemeClr val="accent1">
                      <a:alpha val="47000"/>
                    </a:schemeClr>
                  </a:glow>
                  <a:outerShdw blurRad="419100" dist="114300" dir="8760000" sx="103000" sy="103000" algn="ctr" rotWithShape="0">
                    <a:srgbClr val="000000"/>
                  </a:outerShdw>
                  <a:reflection stA="91000" endPos="65000" dist="50800" dir="5400000" sy="-100000" algn="bl" rotWithShape="0"/>
                </a:effectLst>
              </a:rPr>
              <a:t>No.10</a:t>
            </a:r>
            <a:endParaRPr lang="zh-CN" altLang="en-US" dirty="0">
              <a:effectLst>
                <a:glow rad="1231900">
                  <a:schemeClr val="accent1">
                    <a:alpha val="47000"/>
                  </a:schemeClr>
                </a:glow>
                <a:outerShdw blurRad="419100" dist="114300" dir="8760000" sx="103000" sy="103000" algn="ctr" rotWithShape="0">
                  <a:srgbClr val="000000"/>
                </a:outerShdw>
                <a:reflection stA="91000" endPos="65000" dist="50800" dir="5400000" sy="-100000" algn="bl" rotWithShape="0"/>
              </a:effectLst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51" y="1996440"/>
            <a:ext cx="5518754" cy="4480560"/>
          </a:xfrm>
        </p:spPr>
      </p:pic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56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 algn="ctr">
              <a:buNone/>
            </a:pPr>
            <a:r>
              <a:rPr lang="zh-CN" altLang="en-US" b="1" dirty="0" smtClean="0"/>
              <a:t>西湖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/>
              <a:t>上有天堂，下</a:t>
            </a:r>
            <a:r>
              <a:rPr lang="zh-CN" altLang="en-US" dirty="0" smtClean="0"/>
              <a:t>有苏杭</a:t>
            </a:r>
            <a:r>
              <a:rPr lang="en-US" altLang="zh-CN" dirty="0" smtClean="0"/>
              <a:t>!</a:t>
            </a:r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 smtClean="0"/>
              <a:t>西湖</a:t>
            </a:r>
            <a:r>
              <a:rPr lang="zh-CN" altLang="en-US" dirty="0"/>
              <a:t>有十</a:t>
            </a:r>
            <a:r>
              <a:rPr lang="zh-CN" altLang="en-US" dirty="0" smtClean="0"/>
              <a:t>景</a:t>
            </a:r>
            <a:endParaRPr lang="en-US" altLang="zh-CN" dirty="0" smtClean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 smtClean="0"/>
              <a:t>西湖龙井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 smtClean="0"/>
              <a:t>茶叶</a:t>
            </a:r>
            <a:r>
              <a:rPr lang="zh-CN" altLang="en-US" dirty="0"/>
              <a:t>中的佳品。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33774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effectLst>
                  <a:glow rad="1231900">
                    <a:schemeClr val="accent1">
                      <a:alpha val="47000"/>
                    </a:schemeClr>
                  </a:glow>
                  <a:outerShdw blurRad="419100" dist="114300" dir="8760000" sx="103000" sy="103000" algn="ctr" rotWithShape="0">
                    <a:srgbClr val="000000"/>
                  </a:outerShdw>
                  <a:reflection stA="91000" endPos="65000" dist="50800" dir="5400000" sy="-100000" algn="bl" rotWithShape="0"/>
                </a:effectLst>
              </a:rPr>
              <a:t>No.9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1" y="1690688"/>
            <a:ext cx="5401481" cy="5121886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世界屋脊上的</a:t>
            </a:r>
            <a:r>
              <a:rPr lang="zh-CN" altLang="en-US" dirty="0" smtClean="0"/>
              <a:t>明珠</a:t>
            </a:r>
            <a:endParaRPr lang="en-US" altLang="zh-CN" dirty="0" smtClean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/>
              <a:t>佛教</a:t>
            </a:r>
            <a:r>
              <a:rPr lang="zh-CN" altLang="en-US" dirty="0" smtClean="0"/>
              <a:t>圣地</a:t>
            </a:r>
            <a:endParaRPr lang="en-US" altLang="zh-CN" dirty="0" smtClean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 smtClean="0"/>
              <a:t>布达拉宫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 smtClean="0"/>
              <a:t>---</a:t>
            </a:r>
            <a:r>
              <a:rPr lang="zh-CN" altLang="en-US" dirty="0" smtClean="0"/>
              <a:t>历史</a:t>
            </a:r>
            <a:r>
              <a:rPr lang="en-US" altLang="zh-CN" dirty="0" smtClean="0"/>
              <a:t>---</a:t>
            </a:r>
          </a:p>
          <a:p>
            <a:pPr marL="0" indent="0">
              <a:buNone/>
            </a:pPr>
            <a:r>
              <a:rPr lang="zh-CN" altLang="en-US" dirty="0"/>
              <a:t>公元</a:t>
            </a:r>
            <a:r>
              <a:rPr lang="en-US" altLang="zh-CN" dirty="0"/>
              <a:t>641</a:t>
            </a:r>
            <a:r>
              <a:rPr lang="zh-CN" altLang="en-US" dirty="0"/>
              <a:t>年松赞干布迎娶唐朝文成公主后，欣喜之余，为公主造了布达拉宫。</a:t>
            </a:r>
          </a:p>
        </p:txBody>
      </p:sp>
    </p:spTree>
    <p:extLst>
      <p:ext uri="{BB962C8B-B14F-4D97-AF65-F5344CB8AC3E}">
        <p14:creationId xmlns:p14="http://schemas.microsoft.com/office/powerpoint/2010/main" val="362233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effectLst>
                  <a:glow rad="1231900">
                    <a:schemeClr val="accent1">
                      <a:alpha val="47000"/>
                    </a:schemeClr>
                  </a:glow>
                  <a:outerShdw blurRad="419100" dist="114300" dir="8760000" sx="103000" sy="103000" algn="ctr" rotWithShape="0">
                    <a:srgbClr val="000000"/>
                  </a:outerShdw>
                  <a:reflection stA="91000" endPos="65000" dist="50800" dir="5400000" sy="-100000" algn="bl" rotWithShape="0"/>
                </a:effectLst>
              </a:rPr>
              <a:t>No.8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514" y="1946029"/>
            <a:ext cx="4714286" cy="4251812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815" y="1946029"/>
            <a:ext cx="5164015" cy="4301271"/>
          </a:xfrm>
        </p:spPr>
        <p:txBody>
          <a:bodyPr/>
          <a:lstStyle/>
          <a:p>
            <a:pPr marL="0" indent="0" algn="ctr">
              <a:buNone/>
            </a:pPr>
            <a:endParaRPr lang="en-US" altLang="zh-CN" b="1" dirty="0"/>
          </a:p>
          <a:p>
            <a:pPr marL="0" indent="0" algn="ctr">
              <a:buNone/>
            </a:pPr>
            <a:r>
              <a:rPr lang="zh-CN" altLang="en-US" b="1" dirty="0" smtClean="0"/>
              <a:t>张家界</a:t>
            </a:r>
            <a:endParaRPr lang="en-US" altLang="zh-CN" b="1" dirty="0" smtClean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 smtClean="0"/>
              <a:t>中国</a:t>
            </a:r>
            <a:r>
              <a:rPr lang="zh-CN" altLang="en-US" dirty="0"/>
              <a:t>第一个国家</a:t>
            </a:r>
            <a:r>
              <a:rPr lang="zh-CN" altLang="en-US" dirty="0" smtClean="0"/>
              <a:t>森林公园</a:t>
            </a:r>
            <a:endParaRPr lang="en-US" altLang="zh-CN" dirty="0" smtClean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 smtClean="0"/>
              <a:t>玻璃栈道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66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effectLst>
                  <a:glow rad="1231900">
                    <a:schemeClr val="accent1">
                      <a:alpha val="47000"/>
                    </a:schemeClr>
                  </a:glow>
                  <a:outerShdw blurRad="419100" dist="114300" dir="8760000" sx="103000" sy="103000" algn="ctr" rotWithShape="0">
                    <a:srgbClr val="000000"/>
                  </a:outerShdw>
                  <a:reflection stA="91000" endPos="65000" dist="50800" dir="5400000" sy="-100000" algn="bl" rotWithShape="0"/>
                </a:effectLst>
              </a:rPr>
              <a:t>No.7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095892" cy="21071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dirty="0" smtClean="0"/>
              <a:t>长城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/>
              <a:t>过</a:t>
            </a:r>
            <a:r>
              <a:rPr lang="en-US" altLang="zh-CN" dirty="0"/>
              <a:t>50,000</a:t>
            </a:r>
            <a:r>
              <a:rPr lang="zh-CN" altLang="en-US" dirty="0" smtClean="0"/>
              <a:t>公里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/>
              <a:t>上下两千年，纵横十万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/>
              <a:t>世界新七大奇迹之一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562" y="3932801"/>
            <a:ext cx="9360876" cy="2339046"/>
          </a:xfrm>
        </p:spPr>
      </p:pic>
    </p:spTree>
    <p:extLst>
      <p:ext uri="{BB962C8B-B14F-4D97-AF65-F5344CB8AC3E}">
        <p14:creationId xmlns:p14="http://schemas.microsoft.com/office/powerpoint/2010/main" val="119811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effectLst>
                  <a:glow rad="1231900">
                    <a:schemeClr val="accent1">
                      <a:alpha val="47000"/>
                    </a:schemeClr>
                  </a:glow>
                  <a:outerShdw blurRad="419100" dist="114300" dir="8760000" sx="103000" sy="103000" algn="ctr" rotWithShape="0">
                    <a:srgbClr val="000000"/>
                  </a:outerShdw>
                  <a:reflection stA="91000" endPos="65000" dist="50800" dir="5400000" sy="-100000" algn="bl" rotWithShape="0"/>
                </a:effectLst>
              </a:rPr>
              <a:t>No.6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95" y="2844151"/>
            <a:ext cx="4723809" cy="3332812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2956559"/>
            <a:ext cx="5181600" cy="2407921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b="1" dirty="0" smtClean="0"/>
              <a:t>鼓浪屿</a:t>
            </a:r>
            <a:endParaRPr lang="en-US" altLang="zh-CN" b="1" dirty="0" smtClean="0"/>
          </a:p>
          <a:p>
            <a:pPr marL="0" indent="0" algn="ctr">
              <a:buNone/>
            </a:pPr>
            <a:r>
              <a:rPr lang="zh-CN" altLang="en-US" dirty="0"/>
              <a:t>音乐家摇篮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 smtClean="0"/>
              <a:t>“钢琴之岛”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漫步</a:t>
            </a:r>
            <a:r>
              <a:rPr lang="zh-CN" altLang="en-US" dirty="0"/>
              <a:t>海滩上经常会听到钢琴的美妙的音符传来</a:t>
            </a:r>
          </a:p>
        </p:txBody>
      </p:sp>
    </p:spTree>
    <p:extLst>
      <p:ext uri="{BB962C8B-B14F-4D97-AF65-F5344CB8AC3E}">
        <p14:creationId xmlns:p14="http://schemas.microsoft.com/office/powerpoint/2010/main" val="21226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effectLst>
                  <a:glow rad="1231900">
                    <a:schemeClr val="accent1">
                      <a:alpha val="47000"/>
                    </a:schemeClr>
                  </a:glow>
                  <a:outerShdw blurRad="419100" dist="114300" dir="8760000" sx="103000" sy="103000" algn="ctr" rotWithShape="0">
                    <a:srgbClr val="000000"/>
                  </a:outerShdw>
                  <a:reflection stA="91000" endPos="65000" dist="50800" dir="5400000" sy="-100000" algn="bl" rotWithShape="0"/>
                </a:effectLst>
              </a:rPr>
              <a:t>No.5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桂林山水</a:t>
            </a:r>
            <a:endParaRPr lang="en-US" altLang="zh-CN" dirty="0" smtClean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/>
              <a:t>桂林山水甲天下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 smtClean="0"/>
              <a:t>阳朔</a:t>
            </a:r>
            <a:r>
              <a:rPr lang="zh-CN" altLang="en-US" dirty="0"/>
              <a:t>山水甲桂林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 smtClean="0"/>
              <a:t>群峰</a:t>
            </a:r>
            <a:r>
              <a:rPr lang="zh-CN" altLang="en-US" dirty="0"/>
              <a:t>倒影山浮水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 smtClean="0"/>
              <a:t>无</a:t>
            </a:r>
            <a:r>
              <a:rPr lang="zh-CN" altLang="en-US" dirty="0"/>
              <a:t>山无水不</a:t>
            </a:r>
            <a:r>
              <a:rPr lang="zh-CN" altLang="en-US" dirty="0" smtClean="0"/>
              <a:t>入神。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143" y="2882246"/>
            <a:ext cx="4685714" cy="2238095"/>
          </a:xfrm>
        </p:spPr>
      </p:pic>
    </p:spTree>
    <p:extLst>
      <p:ext uri="{BB962C8B-B14F-4D97-AF65-F5344CB8AC3E}">
        <p14:creationId xmlns:p14="http://schemas.microsoft.com/office/powerpoint/2010/main" val="1864310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effectLst>
                  <a:glow rad="1231900">
                    <a:schemeClr val="accent1">
                      <a:alpha val="47000"/>
                    </a:schemeClr>
                  </a:glow>
                  <a:outerShdw blurRad="419100" dist="114300" dir="8760000" sx="103000" sy="103000" algn="ctr" rotWithShape="0">
                    <a:srgbClr val="000000"/>
                  </a:outerShdw>
                  <a:reflection stA="91000" endPos="65000" dist="50800" dir="5400000" sy="-100000" algn="bl" rotWithShape="0"/>
                </a:effectLst>
              </a:rPr>
              <a:t>No.4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33" y="2515579"/>
            <a:ext cx="4733333" cy="2971429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九寨沟</a:t>
            </a:r>
            <a:endParaRPr lang="en-US" altLang="zh-CN" dirty="0" smtClean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中国唯一的拥有</a:t>
            </a:r>
            <a:r>
              <a:rPr lang="en-US" altLang="zh-CN" dirty="0"/>
              <a:t>"</a:t>
            </a:r>
            <a:r>
              <a:rPr lang="zh-CN" altLang="en-US" dirty="0"/>
              <a:t>世界自然遗产</a:t>
            </a:r>
            <a:r>
              <a:rPr lang="en-US" altLang="zh-CN" dirty="0"/>
              <a:t>"</a:t>
            </a:r>
            <a:r>
              <a:rPr lang="zh-CN" altLang="en-US" dirty="0"/>
              <a:t>和</a:t>
            </a:r>
            <a:r>
              <a:rPr lang="en-US" altLang="zh-CN" dirty="0"/>
              <a:t>"</a:t>
            </a:r>
            <a:r>
              <a:rPr lang="zh-CN" altLang="en-US" dirty="0"/>
              <a:t>世界生物圈保护区</a:t>
            </a:r>
            <a:r>
              <a:rPr lang="en-US" altLang="zh-CN" dirty="0"/>
              <a:t>"</a:t>
            </a:r>
            <a:r>
              <a:rPr lang="zh-CN" altLang="en-US" dirty="0"/>
              <a:t>两项国际桂冠的胜地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/>
              <a:t>“美丽的童话世界”</a:t>
            </a:r>
          </a:p>
        </p:txBody>
      </p:sp>
    </p:spTree>
    <p:extLst>
      <p:ext uri="{BB962C8B-B14F-4D97-AF65-F5344CB8AC3E}">
        <p14:creationId xmlns:p14="http://schemas.microsoft.com/office/powerpoint/2010/main" val="227210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effectLst>
                  <a:glow rad="1231900">
                    <a:schemeClr val="accent1">
                      <a:alpha val="47000"/>
                    </a:schemeClr>
                  </a:glow>
                  <a:outerShdw blurRad="419100" dist="114300" dir="8760000" sx="103000" sy="103000" algn="ctr" rotWithShape="0">
                    <a:srgbClr val="000000"/>
                  </a:outerShdw>
                  <a:reflection stA="91000" endPos="65000" dist="50800" dir="5400000" sy="-100000" algn="bl" rotWithShape="0"/>
                </a:effectLst>
              </a:rPr>
              <a:t>No.3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05" y="2520341"/>
            <a:ext cx="4676190" cy="2961905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2299651"/>
            <a:ext cx="5181600" cy="3403283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黄山</a:t>
            </a:r>
            <a:endParaRPr lang="en-US" altLang="zh-CN" dirty="0" smtClean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/>
              <a:t>日出，奇松、怪石、云海、温泉素称黄山“五绝”</a:t>
            </a:r>
          </a:p>
        </p:txBody>
      </p:sp>
    </p:spTree>
    <p:extLst>
      <p:ext uri="{BB962C8B-B14F-4D97-AF65-F5344CB8AC3E}">
        <p14:creationId xmlns:p14="http://schemas.microsoft.com/office/powerpoint/2010/main" val="312399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276</Words>
  <Application>Microsoft Office PowerPoint</Application>
  <PresentationFormat>宽屏</PresentationFormat>
  <Paragraphs>67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中国十大旅游景点 </vt:lpstr>
      <vt:lpstr>No.10</vt:lpstr>
      <vt:lpstr>No.9</vt:lpstr>
      <vt:lpstr>No.8</vt:lpstr>
      <vt:lpstr>No.7</vt:lpstr>
      <vt:lpstr>No.6</vt:lpstr>
      <vt:lpstr>No.5</vt:lpstr>
      <vt:lpstr>No.4</vt:lpstr>
      <vt:lpstr>No.3</vt:lpstr>
      <vt:lpstr>No.2</vt:lpstr>
      <vt:lpstr>No.1</vt:lpstr>
      <vt:lpstr>谢谢观看！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中国十大旅游景点 </dc:title>
  <dc:creator>bjwsl-001</dc:creator>
  <cp:lastModifiedBy>bjwsl-001</cp:lastModifiedBy>
  <cp:revision>10</cp:revision>
  <dcterms:created xsi:type="dcterms:W3CDTF">2017-02-13T02:08:45Z</dcterms:created>
  <dcterms:modified xsi:type="dcterms:W3CDTF">2017-02-13T11:29:09Z</dcterms:modified>
</cp:coreProperties>
</file>