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2" r:id="rId18"/>
    <p:sldId id="273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5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9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2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6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8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C109-2F0C-4EF3-86AB-34D585D46A5A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A2D6-4255-49B7-ADB7-7C0BDDFD8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配置与使用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0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创建云主机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因为现有云主机类型无法用在实验环境上，自定义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1684"/>
            <a:ext cx="5283530" cy="23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上传磁盘镜像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4" y="1825625"/>
            <a:ext cx="7388708" cy="33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4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创建网络外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增加子网公</a:t>
            </a:r>
            <a:r>
              <a:rPr lang="en-US" altLang="zh-CN" dirty="0" smtClean="0"/>
              <a:t>admin-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如果创建错误网络，需要用命令行删除 </a:t>
            </a:r>
            <a:r>
              <a:rPr lang="en-US" altLang="zh-CN" dirty="0" smtClean="0"/>
              <a:t>neutron net-delete public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7" y="1336247"/>
            <a:ext cx="3018987" cy="148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33" y="1336247"/>
            <a:ext cx="3104168" cy="18918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734" y="1336247"/>
            <a:ext cx="3177007" cy="19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6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创建网络内</a:t>
            </a:r>
            <a:r>
              <a:rPr lang="en-US" altLang="zh-CN" dirty="0" smtClean="0"/>
              <a:t>u1-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334731" cy="16221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931" y="1787771"/>
            <a:ext cx="3065520" cy="22135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451" y="1787771"/>
            <a:ext cx="2727622" cy="25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6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3729916" cy="15921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12" y="1690688"/>
            <a:ext cx="2257831" cy="1968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043" y="1981108"/>
            <a:ext cx="2774556" cy="16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创建云主机</a:t>
            </a:r>
            <a:r>
              <a:rPr lang="en-US" altLang="zh-CN" dirty="0" smtClean="0"/>
              <a:t>_2</a:t>
            </a:r>
            <a:r>
              <a:rPr lang="zh-CN" altLang="en-US" dirty="0" smtClean="0"/>
              <a:t>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098545" cy="1941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45" y="1800675"/>
            <a:ext cx="3488875" cy="2200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675" y="1837440"/>
            <a:ext cx="3271280" cy="22105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56626"/>
            <a:ext cx="3278109" cy="20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如果创建虚拟机失败，首先删除云主机，然后在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上执行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-nova-compute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41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创建安全组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213485" cy="2090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85" y="1824135"/>
            <a:ext cx="4030424" cy="19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5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主机应用安全组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12" y="1795645"/>
            <a:ext cx="7864166" cy="38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5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花钱买的公网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，如果没有绑定浮动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，则物理机无法连接到这台云主机，真机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不通，就是没有设置安全组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如果虚拟机无法上外网，改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；要想使用浮动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，先要有云主机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2" y="3304908"/>
            <a:ext cx="3768728" cy="1866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99" y="3503548"/>
            <a:ext cx="2380802" cy="9954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56" y="4562315"/>
            <a:ext cx="6227518" cy="16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准备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nova01</a:t>
            </a:r>
            <a:r>
              <a:rPr lang="zh-CN" altLang="en-US" dirty="0" smtClean="0"/>
              <a:t>两台虚拟机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主机名</a:t>
            </a:r>
            <a:r>
              <a:rPr lang="en-US" altLang="zh-CN" dirty="0" smtClean="0"/>
              <a:t>		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	</a:t>
            </a:r>
            <a:r>
              <a:rPr lang="zh-CN" altLang="en-US" dirty="0" smtClean="0"/>
              <a:t>硬盘</a:t>
            </a:r>
            <a:r>
              <a:rPr lang="en-US" altLang="zh-CN" dirty="0" smtClean="0"/>
              <a:t>			IP</a:t>
            </a:r>
          </a:p>
          <a:p>
            <a:pPr marL="0" indent="0">
              <a:buNone/>
            </a:pPr>
            <a:r>
              <a:rPr lang="en-US" altLang="zh-CN" dirty="0" err="1" smtClean="0"/>
              <a:t>Openstack</a:t>
            </a:r>
            <a:r>
              <a:rPr lang="en-US" altLang="zh-CN" dirty="0" smtClean="0"/>
              <a:t>		8G		50G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20G	192.168.1.1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192.168.4.1</a:t>
            </a:r>
          </a:p>
          <a:p>
            <a:pPr marL="0" indent="0">
              <a:buNone/>
            </a:pPr>
            <a:r>
              <a:rPr lang="en-US" altLang="zh-CN" dirty="0" smtClean="0"/>
              <a:t>Nova01		6G		50G		192.168.1.2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192.168.4.2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37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安装额外的计算节点</a:t>
            </a:r>
            <a:r>
              <a:rPr lang="en-US" altLang="zh-CN" dirty="0" smtClean="0"/>
              <a:t>——nova01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Openstack</a:t>
            </a:r>
            <a:r>
              <a:rPr lang="zh-CN" altLang="en-US" dirty="0" smtClean="0"/>
              <a:t>上</a:t>
            </a:r>
            <a:r>
              <a:rPr lang="en-US" altLang="zh-CN" dirty="0" smtClean="0"/>
              <a:t>vim answer.ini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CONFIG_COMPUTE_HOSTS=192.168.1.1,192.168.1.2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CONFIG_NETWORK_HOSTS=192.168.1.1,192.168.1.2</a:t>
            </a:r>
          </a:p>
          <a:p>
            <a:pPr marL="0" indent="0">
              <a:buNone/>
            </a:pPr>
            <a:r>
              <a:rPr lang="en-US" altLang="zh-CN" dirty="0" smtClean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conf.d</a:t>
            </a:r>
            <a:r>
              <a:rPr lang="en-US" altLang="zh-CN" dirty="0" smtClean="0"/>
              <a:t>/15-horizon_vhost.conf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WSGIApplicationGroup</a:t>
            </a:r>
            <a:r>
              <a:rPr lang="en-US" altLang="zh-CN" dirty="0" smtClean="0"/>
              <a:t> %{GLOBAL}</a:t>
            </a:r>
          </a:p>
          <a:p>
            <a:pPr marL="0" indent="0">
              <a:buNone/>
            </a:pPr>
            <a:r>
              <a:rPr lang="en-US" altLang="zh-CN" dirty="0" err="1" smtClean="0"/>
              <a:t>apachectl</a:t>
            </a:r>
            <a:r>
              <a:rPr lang="en-US" altLang="zh-CN" dirty="0" smtClean="0"/>
              <a:t> graceful</a:t>
            </a:r>
          </a:p>
          <a:p>
            <a:pPr marL="0" indent="0">
              <a:buNone/>
            </a:pPr>
            <a:r>
              <a:rPr lang="zh-CN" altLang="en-US" dirty="0" smtClean="0"/>
              <a:t>检查</a:t>
            </a:r>
            <a:r>
              <a:rPr lang="en-US" altLang="zh-CN" dirty="0" smtClean="0"/>
              <a:t>nova01</a:t>
            </a:r>
            <a:r>
              <a:rPr lang="zh-CN" altLang="en-US" dirty="0" smtClean="0"/>
              <a:t>的七项要求 </a:t>
            </a:r>
            <a:r>
              <a:rPr lang="en-US" altLang="zh-CN" dirty="0" smtClean="0"/>
              <a:t>[</a:t>
            </a:r>
            <a:r>
              <a:rPr lang="zh-CN" altLang="en-US" dirty="0" smtClean="0"/>
              <a:t>基础配置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err="1" smtClean="0"/>
              <a:t>packstack</a:t>
            </a:r>
            <a:r>
              <a:rPr lang="en-US" altLang="zh-CN" dirty="0" smtClean="0"/>
              <a:t> --answer-file answer.ini </a:t>
            </a:r>
            <a:r>
              <a:rPr lang="en-US" altLang="zh-CN" dirty="0" smtClean="0">
                <a:sym typeface="Wingdings" panose="05000000000000000000" pitchFamily="2" charset="2"/>
              </a:rPr>
              <a:t>successful</a:t>
            </a:r>
            <a:r>
              <a:rPr lang="zh-CN" altLang="en-US" dirty="0" smtClean="0">
                <a:sym typeface="Wingdings" panose="05000000000000000000" pitchFamily="2" charset="2"/>
              </a:rPr>
              <a:t>表示</a:t>
            </a:r>
            <a:r>
              <a:rPr lang="zh-CN" altLang="en-US" dirty="0" smtClean="0">
                <a:sym typeface="Wingdings" panose="05000000000000000000" pitchFamily="2" charset="2"/>
              </a:rPr>
              <a:t>成功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Firefox 192.168.1.1 web</a:t>
            </a:r>
            <a:r>
              <a:rPr lang="zh-CN" altLang="en-US" dirty="0" smtClean="0">
                <a:sym typeface="Wingdings" panose="05000000000000000000" pitchFamily="2" charset="2"/>
              </a:rPr>
              <a:t>页面操作即可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66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主机热迁移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管理员能够热迁移</a:t>
            </a:r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538458" cy="1401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58" y="1825625"/>
            <a:ext cx="3610535" cy="17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yum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把三个镜像配置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CentOS7-1708</a:t>
            </a:r>
          </a:p>
          <a:p>
            <a:pPr marL="0" indent="0">
              <a:buNone/>
            </a:pPr>
            <a:r>
              <a:rPr lang="en-US" altLang="zh-CN" dirty="0" smtClean="0"/>
              <a:t>RHEL7-extars</a:t>
            </a:r>
          </a:p>
          <a:p>
            <a:pPr marL="0" indent="0">
              <a:buNone/>
            </a:pPr>
            <a:r>
              <a:rPr lang="en-US" altLang="zh-CN" dirty="0" smtClean="0"/>
              <a:t>RHEL7OSP-10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个仓库源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11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3.Openstack</a:t>
            </a:r>
            <a:r>
              <a:rPr lang="zh-CN" altLang="en-US" dirty="0" smtClean="0"/>
              <a:t>存储盘做成卷组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Yum –y install lvm2</a:t>
            </a:r>
          </a:p>
          <a:p>
            <a:pPr marL="0" indent="0">
              <a:buNone/>
            </a:pPr>
            <a:r>
              <a:rPr lang="en-US" altLang="zh-CN" dirty="0" err="1" smtClean="0"/>
              <a:t>Pvcreate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vdb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Vgcreate</a:t>
            </a:r>
            <a:r>
              <a:rPr lang="en-US" altLang="zh-CN" dirty="0" smtClean="0"/>
              <a:t> cinder-volumes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6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4.Openstack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nova01</a:t>
            </a:r>
            <a:r>
              <a:rPr lang="zh-CN" altLang="en-US" dirty="0" smtClean="0"/>
              <a:t>安装依赖包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Yum –y install </a:t>
            </a:r>
            <a:r>
              <a:rPr lang="en-US" altLang="zh-CN" dirty="0" err="1" smtClean="0"/>
              <a:t>qemu-kvm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-client 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-daemon </a:t>
            </a:r>
            <a:r>
              <a:rPr lang="en-US" altLang="zh-CN" dirty="0" err="1" smtClean="0"/>
              <a:t>libvirt</a:t>
            </a:r>
            <a:r>
              <a:rPr lang="en-US" altLang="zh-CN" dirty="0" smtClean="0"/>
              <a:t>-daemon-driver-</a:t>
            </a:r>
            <a:r>
              <a:rPr lang="en-US" altLang="zh-CN" dirty="0" err="1" smtClean="0"/>
              <a:t>qemu</a:t>
            </a:r>
            <a:r>
              <a:rPr lang="en-US" altLang="zh-CN" dirty="0" smtClean="0"/>
              <a:t> python-</a:t>
            </a:r>
            <a:r>
              <a:rPr lang="en-US" altLang="zh-CN" dirty="0" err="1" smtClean="0"/>
              <a:t>setuptools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Openstack</a:t>
            </a:r>
            <a:r>
              <a:rPr lang="zh-CN" altLang="en-US" dirty="0" smtClean="0"/>
              <a:t>上安装</a:t>
            </a:r>
            <a:r>
              <a:rPr lang="en-US" altLang="zh-CN" dirty="0" err="1" smtClean="0"/>
              <a:t>packstack</a:t>
            </a:r>
            <a:r>
              <a:rPr lang="zh-CN" altLang="en-US" dirty="0" smtClean="0"/>
              <a:t>软件包并初始化配置文件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</a:t>
            </a:r>
            <a:r>
              <a:rPr lang="en-US" altLang="zh-CN" dirty="0" err="1" smtClean="0"/>
              <a:t>openstack-packstack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packstack</a:t>
            </a:r>
            <a:r>
              <a:rPr lang="en-US" altLang="zh-CN" dirty="0" smtClean="0"/>
              <a:t> –gen-answer-file answer.ini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3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answer.ini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11 </a:t>
            </a:r>
            <a:r>
              <a:rPr lang="en-US" altLang="zh-CN" dirty="0"/>
              <a:t>CONFIG_DEFAULT_PASSWORD=</a:t>
            </a:r>
            <a:r>
              <a:rPr lang="en-US" altLang="zh-CN" dirty="0" err="1"/>
              <a:t>redhat</a:t>
            </a:r>
            <a:r>
              <a:rPr lang="en-US" altLang="zh-CN" dirty="0"/>
              <a:t> //</a:t>
            </a:r>
            <a:r>
              <a:rPr lang="zh-CN" altLang="en-US" dirty="0" smtClean="0"/>
              <a:t>密码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42 CONFIG_SWIFT_INSTALL=n</a:t>
            </a:r>
            <a:br>
              <a:rPr lang="en-US" altLang="zh-CN" dirty="0"/>
            </a:br>
            <a:r>
              <a:rPr lang="en-US" altLang="zh-CN" dirty="0"/>
              <a:t>75 CONFIG_NTP_SERVERS=192.168.1.3 //</a:t>
            </a:r>
            <a:r>
              <a:rPr lang="zh-CN" altLang="en-US" dirty="0"/>
              <a:t>时间服务器的地址</a:t>
            </a:r>
            <a:br>
              <a:rPr lang="zh-CN" altLang="en-US" dirty="0"/>
            </a:br>
            <a:r>
              <a:rPr lang="en-US" altLang="zh-CN" dirty="0"/>
              <a:t>554 CONFIG_CINDER_VOLUMES_CREATE=n //</a:t>
            </a:r>
            <a:r>
              <a:rPr lang="zh-CN" altLang="en-US" dirty="0"/>
              <a:t>创建卷</a:t>
            </a:r>
            <a:r>
              <a:rPr lang="en-US" altLang="zh-CN" dirty="0"/>
              <a:t>,</a:t>
            </a:r>
            <a:r>
              <a:rPr lang="zh-CN" altLang="en-US" dirty="0"/>
              <a:t>已经手劢创建过了</a:t>
            </a:r>
            <a:br>
              <a:rPr lang="zh-CN" altLang="en-US" dirty="0"/>
            </a:br>
            <a:r>
              <a:rPr lang="en-US" altLang="zh-CN" dirty="0"/>
              <a:t>840 CONFIG_NEUTRON_ML2_TYPE_DRIVERS=</a:t>
            </a:r>
            <a:r>
              <a:rPr lang="en-US" altLang="zh-CN" dirty="0" err="1"/>
              <a:t>flat,vxlan</a:t>
            </a:r>
            <a:r>
              <a:rPr lang="en-US" altLang="zh-CN" dirty="0"/>
              <a:t> //</a:t>
            </a:r>
            <a:r>
              <a:rPr lang="zh-CN" altLang="en-US" dirty="0"/>
              <a:t>驱劢类型</a:t>
            </a:r>
            <a:br>
              <a:rPr lang="zh-CN" altLang="en-US" dirty="0"/>
            </a:br>
            <a:r>
              <a:rPr lang="en-US" altLang="zh-CN" dirty="0"/>
              <a:t>876 CONFIG_NEUTRON_ML2_VXLAN_GROUP=239.1.1.5 //</a:t>
            </a:r>
            <a:r>
              <a:rPr lang="zh-CN" altLang="en-US" dirty="0"/>
              <a:t>设置组播地址</a:t>
            </a:r>
            <a:r>
              <a:rPr lang="en-US" altLang="zh-CN" dirty="0"/>
              <a:t>,</a:t>
            </a:r>
            <a:r>
              <a:rPr lang="zh-CN" altLang="en-US" dirty="0"/>
              <a:t>最后一个随意丌能为 </a:t>
            </a:r>
            <a:r>
              <a:rPr lang="en-US" altLang="zh-CN" dirty="0"/>
              <a:t>0 </a:t>
            </a:r>
            <a:r>
              <a:rPr lang="zh-CN" altLang="en-US" dirty="0"/>
              <a:t>和</a:t>
            </a:r>
            <a:br>
              <a:rPr lang="zh-CN" altLang="en-US" dirty="0"/>
            </a:br>
            <a:r>
              <a:rPr lang="en-US" altLang="zh-CN" dirty="0"/>
              <a:t>255,</a:t>
            </a:r>
            <a:r>
              <a:rPr lang="zh-CN" altLang="en-US" dirty="0"/>
              <a:t>其他固定</a:t>
            </a:r>
            <a:br>
              <a:rPr lang="zh-CN" altLang="en-US" dirty="0"/>
            </a:br>
            <a:r>
              <a:rPr lang="en-US" altLang="zh-CN" dirty="0"/>
              <a:t>910 CONFIG_NEUTRON_OVS_BRIDGE_MAPPINGS=physnet1:br-ex //</a:t>
            </a:r>
            <a:r>
              <a:rPr lang="zh-CN" altLang="en-US" dirty="0"/>
              <a:t>物理网桥的名称</a:t>
            </a:r>
            <a:br>
              <a:rPr lang="zh-CN" altLang="en-US" dirty="0"/>
            </a:br>
            <a:r>
              <a:rPr lang="en-US" altLang="zh-CN" dirty="0"/>
              <a:t>921 CONFIG_NEUTRON_OVS_BRIDGE_IFACES=br-ex:eth0 //</a:t>
            </a:r>
            <a:r>
              <a:rPr lang="en-US" altLang="zh-CN" dirty="0" err="1"/>
              <a:t>br</a:t>
            </a:r>
            <a:r>
              <a:rPr lang="en-US" altLang="zh-CN" dirty="0"/>
              <a:t>-ex </a:t>
            </a:r>
            <a:r>
              <a:rPr lang="zh-CN" altLang="en-US" dirty="0"/>
              <a:t>桥的名称不 </a:t>
            </a:r>
            <a:r>
              <a:rPr lang="en-US" altLang="zh-CN" dirty="0"/>
              <a:t>eth0 </a:t>
            </a:r>
            <a:r>
              <a:rPr lang="zh-CN" altLang="en-US" dirty="0"/>
              <a:t>连接，管理</a:t>
            </a:r>
            <a:br>
              <a:rPr lang="zh-CN" altLang="en-US" dirty="0"/>
            </a:br>
            <a:r>
              <a:rPr lang="en-US" altLang="zh-CN" dirty="0"/>
              <a:t>eth0,</a:t>
            </a:r>
            <a:r>
              <a:rPr lang="zh-CN" altLang="en-US" dirty="0"/>
              <a:t>网桥不哪个物理网卡连接</a:t>
            </a:r>
            <a:br>
              <a:rPr lang="zh-CN" altLang="en-US" dirty="0"/>
            </a:br>
            <a:r>
              <a:rPr lang="en-US" altLang="zh-CN" dirty="0"/>
              <a:t>936 CONFIG_NEUTRON_OVS_TUNNEL_IF=eth1</a:t>
            </a:r>
            <a:br>
              <a:rPr lang="en-US" altLang="zh-CN" dirty="0"/>
            </a:br>
            <a:r>
              <a:rPr lang="en-US" altLang="zh-CN" dirty="0"/>
              <a:t>1179 CONFIG_PROVISION_DEMO=n //DEMO </a:t>
            </a:r>
            <a:r>
              <a:rPr lang="zh-CN" altLang="en-US" dirty="0"/>
              <a:t>是否测试</a:t>
            </a:r>
            <a:br>
              <a:rPr lang="zh-CN" altLang="en-US" dirty="0"/>
            </a:br>
            <a:r>
              <a:rPr lang="en-US" altLang="zh-CN" dirty="0"/>
              <a:t>[</a:t>
            </a:r>
            <a:r>
              <a:rPr lang="en-US" altLang="zh-CN" dirty="0" err="1"/>
              <a:t>root@openstack</a:t>
            </a:r>
            <a:r>
              <a:rPr lang="en-US" altLang="zh-CN" dirty="0"/>
              <a:t> ~]# </a:t>
            </a:r>
            <a:r>
              <a:rPr lang="en-US" altLang="zh-CN" dirty="0" err="1"/>
              <a:t>packstack</a:t>
            </a:r>
            <a:r>
              <a:rPr lang="en-US" altLang="zh-CN" dirty="0"/>
              <a:t> --answer-file=answer.ini</a:t>
            </a:r>
            <a:br>
              <a:rPr lang="en-US" altLang="zh-CN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68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ovs</a:t>
            </a:r>
            <a:r>
              <a:rPr lang="zh-CN" altLang="en-US" dirty="0" smtClean="0"/>
              <a:t>网桥配置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/network-scripts/</a:t>
            </a:r>
            <a:r>
              <a:rPr lang="en-US" altLang="zh-CN" dirty="0" err="1" smtClean="0"/>
              <a:t>ifcfg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-ex</a:t>
            </a:r>
          </a:p>
          <a:p>
            <a:pPr marL="0" indent="0">
              <a:buNone/>
            </a:pPr>
            <a:r>
              <a:rPr lang="en-US" altLang="zh-CN" dirty="0" smtClean="0"/>
              <a:t>Cat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/network-scripts/ifcfg-eth0</a:t>
            </a:r>
          </a:p>
          <a:p>
            <a:pPr marL="0" indent="0">
              <a:buNone/>
            </a:pPr>
            <a:r>
              <a:rPr lang="en-US" altLang="zh-CN" dirty="0" err="1" smtClean="0"/>
              <a:t>Ovs-vsctl</a:t>
            </a:r>
            <a:r>
              <a:rPr lang="en-US" altLang="zh-CN" dirty="0" smtClean="0"/>
              <a:t> show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8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conf.d</a:t>
            </a:r>
            <a:r>
              <a:rPr lang="en-US" altLang="zh-CN" dirty="0" smtClean="0"/>
              <a:t>/15-horizon_vhost.conf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35	</a:t>
            </a:r>
            <a:r>
              <a:rPr lang="en-US" altLang="zh-CN" dirty="0" err="1" smtClean="0"/>
              <a:t>WSGIProcessGroup</a:t>
            </a:r>
            <a:r>
              <a:rPr lang="en-US" altLang="zh-CN" dirty="0" smtClean="0"/>
              <a:t>  apache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36	</a:t>
            </a:r>
            <a:r>
              <a:rPr lang="en-US" altLang="zh-CN" dirty="0" err="1" smtClean="0"/>
              <a:t>WSGIApplicationGroup</a:t>
            </a:r>
            <a:r>
              <a:rPr lang="en-US" altLang="zh-CN" dirty="0" smtClean="0"/>
              <a:t>  %{GLOBAL}</a:t>
            </a:r>
          </a:p>
          <a:p>
            <a:pPr marL="0" indent="0">
              <a:buNone/>
            </a:pPr>
            <a:r>
              <a:rPr lang="en-US" altLang="zh-CN" dirty="0" err="1" smtClean="0"/>
              <a:t>Apachectl</a:t>
            </a:r>
            <a:r>
              <a:rPr lang="en-US" altLang="zh-CN" dirty="0" smtClean="0"/>
              <a:t> graceful</a:t>
            </a:r>
          </a:p>
          <a:p>
            <a:pPr marL="0" indent="0">
              <a:buNone/>
            </a:pPr>
            <a:r>
              <a:rPr lang="en-US" altLang="zh-CN" dirty="0" smtClean="0"/>
              <a:t>Firefox 192.168.1.1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用户名：</a:t>
            </a:r>
            <a:r>
              <a:rPr lang="en-US" altLang="zh-CN" dirty="0" smtClean="0"/>
              <a:t>admin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密码：</a:t>
            </a:r>
            <a:r>
              <a:rPr lang="en-US" altLang="zh-CN" dirty="0" err="1" smtClean="0"/>
              <a:t>keystonerc_admin</a:t>
            </a:r>
            <a:r>
              <a:rPr lang="zh-CN" altLang="en-US" dirty="0" smtClean="0"/>
              <a:t>里面有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6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Admin</a:t>
            </a:r>
            <a:r>
              <a:rPr lang="zh-CN" altLang="en-US" dirty="0" smtClean="0"/>
              <a:t>登录后创建项目，创建用户并管理该项目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93" y="2230693"/>
            <a:ext cx="5856180" cy="14418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406" y="2440424"/>
            <a:ext cx="2507915" cy="1560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93" y="3672590"/>
            <a:ext cx="5856180" cy="30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277</Words>
  <Application>Microsoft Office PowerPoint</Application>
  <PresentationFormat>宽屏</PresentationFormat>
  <Paragraphs>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Wingdings</vt:lpstr>
      <vt:lpstr>Office 主题</vt:lpstr>
      <vt:lpstr>OpenStack配置与使用</vt:lpstr>
      <vt:lpstr>1.准备openstack和nova01两台虚拟机</vt:lpstr>
      <vt:lpstr>2.配置yum仓库</vt:lpstr>
      <vt:lpstr>3.Openstack存储盘做成卷组</vt:lpstr>
      <vt:lpstr>4.Openstack与nova01安装依赖包</vt:lpstr>
      <vt:lpstr>修改answer.ini配置文件</vt:lpstr>
      <vt:lpstr>查看ovs网桥配置</vt:lpstr>
      <vt:lpstr>管理项目</vt:lpstr>
      <vt:lpstr>PowerPoint 演示文稿</vt:lpstr>
      <vt:lpstr>创建云主机类型</vt:lpstr>
      <vt:lpstr>上传磁盘镜像</vt:lpstr>
      <vt:lpstr>创建网络外,增加子网公admin-交换机2</vt:lpstr>
      <vt:lpstr>创建网络内u1-交换机1</vt:lpstr>
      <vt:lpstr>创建路由</vt:lpstr>
      <vt:lpstr>创建云主机_2台</vt:lpstr>
      <vt:lpstr>PowerPoint 演示文稿</vt:lpstr>
      <vt:lpstr>安全组——创建安全组</vt:lpstr>
      <vt:lpstr>云主机应用安全组</vt:lpstr>
      <vt:lpstr>浮动IP</vt:lpstr>
      <vt:lpstr>安装额外的计算节点——nova01</vt:lpstr>
      <vt:lpstr>云主机热迁移——管理员能够热迁移admin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OpenStack配置与使用</dc:title>
  <dc:creator>tarena-njxjk</dc:creator>
  <cp:lastModifiedBy>tarena-njxjk</cp:lastModifiedBy>
  <cp:revision>65</cp:revision>
  <dcterms:created xsi:type="dcterms:W3CDTF">2018-09-13T00:44:58Z</dcterms:created>
  <dcterms:modified xsi:type="dcterms:W3CDTF">2018-09-13T12:04:23Z</dcterms:modified>
</cp:coreProperties>
</file>