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78" r:id="rId10"/>
    <p:sldId id="263" r:id="rId11"/>
    <p:sldId id="279" r:id="rId12"/>
    <p:sldId id="264" r:id="rId13"/>
    <p:sldId id="265" r:id="rId14"/>
    <p:sldId id="266" r:id="rId15"/>
    <p:sldId id="280" r:id="rId16"/>
    <p:sldId id="267" r:id="rId17"/>
    <p:sldId id="268" r:id="rId18"/>
    <p:sldId id="281" r:id="rId19"/>
    <p:sldId id="282" r:id="rId20"/>
    <p:sldId id="269" r:id="rId21"/>
    <p:sldId id="283" r:id="rId22"/>
    <p:sldId id="270" r:id="rId23"/>
    <p:sldId id="271" r:id="rId24"/>
    <p:sldId id="284" r:id="rId25"/>
    <p:sldId id="272" r:id="rId26"/>
    <p:sldId id="273" r:id="rId27"/>
    <p:sldId id="274" r:id="rId28"/>
    <p:sldId id="275" r:id="rId29"/>
    <p:sldId id="276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006B-56ED-4296-AE01-F92F078ACF24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192.168.1.1:50090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192.168.1.1:5007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92.168.1.2:8042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192.168.1.2:50075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192.168.1.1:8088/" TargetMode="External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大数据基础架构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核心组件配合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8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192.168.1.1	master	#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secondarynamenode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192.168.1.2	node1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192.168.1.3	node2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192.168.1.4	node3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可以无密码登录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本身和</a:t>
            </a:r>
            <a:r>
              <a:rPr lang="en-US" altLang="zh-CN" dirty="0" smtClean="0"/>
              <a:t>node1-3,</a:t>
            </a:r>
            <a:r>
              <a:rPr lang="zh-CN" altLang="en-US" dirty="0" smtClean="0"/>
              <a:t>且不要输</a:t>
            </a:r>
            <a:r>
              <a:rPr lang="en-US" altLang="zh-CN" dirty="0" smtClean="0"/>
              <a:t>yes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ssh_config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Host 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StrictHostKeyChecking</a:t>
            </a:r>
            <a:r>
              <a:rPr lang="en-US" altLang="zh-CN" dirty="0" smtClean="0"/>
              <a:t> 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所有主机配置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所有主机安装</a:t>
            </a:r>
            <a:r>
              <a:rPr lang="en-US" altLang="zh-CN" dirty="0" smtClean="0"/>
              <a:t>java-1.8.0-openjdk-devel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java-1.8.0-openjdk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25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编写脚本，以便配置文件数据同步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vim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/bin/had</a:t>
            </a:r>
          </a:p>
          <a:p>
            <a:pPr marL="1828800" lvl="4" indent="0">
              <a:buNone/>
            </a:pPr>
            <a:r>
              <a:rPr lang="en-US" altLang="zh-CN" dirty="0" smtClean="0"/>
              <a:t>#!/bin/bash</a:t>
            </a:r>
          </a:p>
          <a:p>
            <a:pPr marL="1828800" lvl="4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同步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的配置目录信息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node{1..3}; </a:t>
            </a:r>
          </a:p>
          <a:p>
            <a:pPr marL="1828800" lvl="4" indent="0">
              <a:buNone/>
            </a:pPr>
            <a:r>
              <a:rPr lang="en-US" altLang="zh-CN" dirty="0" smtClean="0"/>
              <a:t>do </a:t>
            </a:r>
          </a:p>
          <a:p>
            <a:pPr marL="1828800" lvl="4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rsync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aSH</a:t>
            </a:r>
            <a:r>
              <a:rPr lang="en-US" altLang="zh-CN" dirty="0" smtClean="0"/>
              <a:t> --delete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${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 -e "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"</a:t>
            </a:r>
          </a:p>
          <a:p>
            <a:pPr marL="1828800" lvl="4" indent="0">
              <a:buNone/>
            </a:pPr>
            <a:r>
              <a:rPr lang="en-US" altLang="zh-CN" dirty="0" smtClean="0"/>
              <a:t>Done</a:t>
            </a:r>
          </a:p>
          <a:p>
            <a:pPr marL="1828800" lvl="4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910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0.</a:t>
            </a:r>
            <a:r>
              <a:rPr lang="zh-CN" altLang="en-US" dirty="0" smtClean="0"/>
              <a:t>官方文档： </a:t>
            </a:r>
            <a:r>
              <a:rPr lang="en-US" altLang="zh-CN" dirty="0" smtClean="0">
                <a:hlinkClick r:id="rId2"/>
              </a:rPr>
              <a:t>http://hadoop.apache.org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http://hadoop.apache.org/docs/r2.7.6/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配置文件 </a:t>
            </a:r>
            <a:r>
              <a:rPr lang="en-US" altLang="zh-CN" dirty="0" smtClean="0"/>
              <a:t>[</a:t>
            </a:r>
            <a:r>
              <a:rPr lang="zh-CN" altLang="en-US" dirty="0" smtClean="0"/>
              <a:t>表示哪些是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节点的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即在哪里启动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node3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core-site.xml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&lt;configuration&gt;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name:fs.defaultFS</a:t>
            </a:r>
            <a:r>
              <a:rPr lang="en-US" altLang="zh-CN" dirty="0" smtClean="0"/>
              <a:t> # </a:t>
            </a:r>
            <a:r>
              <a:rPr lang="zh-CN" altLang="en-US" dirty="0" smtClean="0"/>
              <a:t>告诉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程序使用什么样的存储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value:hdfs</a:t>
            </a:r>
            <a:r>
              <a:rPr lang="en-US" altLang="zh-CN" dirty="0" smtClean="0"/>
              <a:t>://master:9000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name:hadoop.tmp.dir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存储的文件放在哪里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# </a:t>
            </a:r>
            <a:r>
              <a:rPr lang="zh-CN" altLang="en-US" dirty="0" smtClean="0"/>
              <a:t>该目录一般单独挂载磁盘，不然他会使用根磁盘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06" y="1690688"/>
            <a:ext cx="4677074" cy="22176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28" y="3649764"/>
            <a:ext cx="1842529" cy="8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hdfs-site.xml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name:dfs.namenode.http-address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必须和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能够通信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通过这个告诉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数据存储在哪里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value:master:50070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name:dfs.namenode.secondary.https-address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secondary.namenode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value:master:50090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name:dfs.replication</a:t>
            </a:r>
            <a:r>
              <a:rPr lang="en-US" altLang="zh-CN" dirty="0" smtClean="0"/>
              <a:t> #</a:t>
            </a:r>
            <a:r>
              <a:rPr lang="zh-CN" altLang="en-US" dirty="0" smtClean="0"/>
              <a:t>总共存几份，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代表一共两份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value:2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几台机器上创建存储文件夹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将以上</a:t>
            </a:r>
            <a:r>
              <a:rPr lang="en-US" altLang="zh-CN" dirty="0" smtClean="0"/>
              <a:t>hadoop-env.sh,slaves,core-site.xml,hdfs.xml</a:t>
            </a:r>
            <a:r>
              <a:rPr lang="zh-CN" altLang="en-US" dirty="0" smtClean="0"/>
              <a:t>配置文件同步到</a:t>
            </a:r>
            <a:r>
              <a:rPr lang="en-US" altLang="zh-CN" dirty="0" smtClean="0"/>
              <a:t>node{1..3}</a:t>
            </a:r>
            <a:r>
              <a:rPr lang="zh-CN" altLang="en-US" dirty="0" smtClean="0"/>
              <a:t>上面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49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初始化配置文件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-format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3.Jps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zh-CN" altLang="en-US" dirty="0" smtClean="0"/>
              <a:t>主上有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secondarynamenode</a:t>
            </a:r>
            <a:r>
              <a:rPr lang="zh-CN" altLang="en-US" dirty="0" smtClean="0"/>
              <a:t>，从上有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验证集群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整体入口文件，调用其他程序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err="1" smtClean="0">
                <a:sym typeface="Wingdings" panose="05000000000000000000" pitchFamily="2" charset="2"/>
              </a:rPr>
              <a:t>hdfs</a:t>
            </a:r>
            <a:r>
              <a:rPr lang="zh-CN" altLang="en-US" dirty="0" smtClean="0">
                <a:sym typeface="Wingdings" panose="05000000000000000000" pitchFamily="2" charset="2"/>
              </a:rPr>
              <a:t>存储已经成功！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0.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192.168.1.1  master # </a:t>
            </a:r>
            <a:r>
              <a:rPr lang="en-US" altLang="zh-CN" dirty="0" err="1"/>
              <a:t>namenode</a:t>
            </a:r>
            <a:r>
              <a:rPr lang="en-US" altLang="zh-CN" dirty="0"/>
              <a:t> ,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ResourceManager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192.168.1.2</a:t>
            </a:r>
            <a:r>
              <a:rPr lang="en-US" altLang="zh-CN" dirty="0"/>
              <a:t>	node1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192.168.1.3</a:t>
            </a:r>
            <a:r>
              <a:rPr lang="en-US" altLang="zh-CN" dirty="0"/>
              <a:t>	node2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192.168.1.4</a:t>
            </a:r>
            <a:r>
              <a:rPr lang="en-US" altLang="zh-CN" dirty="0"/>
              <a:t>	node3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0.1 </a:t>
            </a:r>
            <a:r>
              <a:rPr lang="en-US" altLang="zh-CN" dirty="0" err="1" smtClean="0"/>
              <a:t>mapred</a:t>
            </a: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http://hadoop.apache.org/docs/r2.7.6/hadoop-mapreduce-client/hadoop-mapreduce-client-core/mapred-default.xml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187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修改配置文件</a:t>
            </a:r>
            <a:r>
              <a:rPr lang="en-US" altLang="zh-CN" dirty="0" smtClean="0"/>
              <a:t>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mv </a:t>
            </a:r>
            <a:r>
              <a:rPr lang="en-US" altLang="zh-CN" dirty="0" err="1" smtClean="0"/>
              <a:t>mapred-site.xml.example</a:t>
            </a:r>
            <a:r>
              <a:rPr lang="en-US" altLang="zh-CN" dirty="0" smtClean="0"/>
              <a:t>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name:mapreduce.framework.name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使用什么管理框架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value:yarn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修改配置问题</a:t>
            </a:r>
            <a:r>
              <a:rPr lang="en-US" altLang="zh-CN" dirty="0" smtClean="0"/>
              <a:t>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name:yarn.resourcemanager.hostname</a:t>
            </a:r>
            <a:r>
              <a:rPr lang="en-US" altLang="zh-CN" dirty="0" smtClean="0"/>
              <a:t> # </a:t>
            </a:r>
            <a:r>
              <a:rPr lang="zh-CN" altLang="en-US" dirty="0" smtClean="0"/>
              <a:t>指定谁做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用来分发计算任务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value:master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name:yarn.nodemanager.aux-services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要运行什么计算框架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value:mapreduce_shuffle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238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将配置文件同步到其他主机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smtClean="0"/>
              <a:t>for I in node{1..3}; do </a:t>
            </a:r>
            <a:r>
              <a:rPr lang="en-US" altLang="zh-CN" sz="1900" dirty="0" err="1" smtClean="0"/>
              <a:t>rsync</a:t>
            </a:r>
            <a:r>
              <a:rPr lang="en-US" altLang="zh-CN" sz="1900" dirty="0" smtClean="0"/>
              <a:t> –</a:t>
            </a:r>
            <a:r>
              <a:rPr lang="en-US" altLang="zh-CN" sz="1900" dirty="0" err="1" smtClean="0"/>
              <a:t>avz</a:t>
            </a:r>
            <a:r>
              <a:rPr lang="en-US" altLang="zh-CN" sz="1900" dirty="0" smtClean="0"/>
              <a:t> –delete 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/local/Hadoop/ $</a:t>
            </a:r>
            <a:r>
              <a:rPr lang="en-US" altLang="zh-CN" sz="1900" dirty="0" err="1" smtClean="0"/>
              <a:t>i</a:t>
            </a:r>
            <a:r>
              <a:rPr lang="en-US" altLang="zh-CN" sz="1900" dirty="0" smtClean="0"/>
              <a:t>:/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/local/Hadoop/; done </a:t>
            </a:r>
            <a:r>
              <a:rPr lang="en-US" altLang="zh-CN" sz="1900" dirty="0" smtClean="0">
                <a:sym typeface="Wingdings" panose="05000000000000000000" pitchFamily="2" charset="2"/>
              </a:rPr>
              <a:t></a:t>
            </a:r>
            <a:r>
              <a:rPr lang="zh-CN" altLang="en-US" sz="1900" dirty="0" smtClean="0">
                <a:sym typeface="Wingdings" panose="05000000000000000000" pitchFamily="2" charset="2"/>
              </a:rPr>
              <a:t>该命令可以写成</a:t>
            </a:r>
            <a:r>
              <a:rPr lang="en-US" altLang="zh-CN" sz="1900" dirty="0" smtClean="0">
                <a:sym typeface="Wingdings" panose="05000000000000000000" pitchFamily="2" charset="2"/>
              </a:rPr>
              <a:t>shell</a:t>
            </a:r>
            <a:r>
              <a:rPr lang="zh-CN" altLang="en-US" sz="1900" dirty="0" smtClean="0">
                <a:sym typeface="Wingdings" panose="05000000000000000000" pitchFamily="2" charset="2"/>
              </a:rPr>
              <a:t>脚本，执行</a:t>
            </a:r>
            <a:r>
              <a:rPr lang="en-US" altLang="zh-CN" sz="1900" dirty="0" smtClean="0">
                <a:sym typeface="Wingdings" panose="05000000000000000000" pitchFamily="2" charset="2"/>
              </a:rPr>
              <a:t>had</a:t>
            </a:r>
            <a:r>
              <a:rPr lang="zh-CN" altLang="en-US" sz="1900" dirty="0" smtClean="0">
                <a:sym typeface="Wingdings" panose="05000000000000000000" pitchFamily="2" charset="2"/>
              </a:rPr>
              <a:t>命令即可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/>
              <a:t>./sbin/start-yarn.sh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err="1"/>
              <a:t>jps</a:t>
            </a:r>
            <a:r>
              <a:rPr lang="en-US" altLang="zh-CN" sz="1900" dirty="0"/>
              <a:t> </a:t>
            </a:r>
            <a:r>
              <a:rPr lang="en-US" altLang="zh-CN" sz="1900" dirty="0">
                <a:sym typeface="Wingdings" panose="05000000000000000000" pitchFamily="2" charset="2"/>
              </a:rPr>
              <a:t></a:t>
            </a:r>
            <a:r>
              <a:rPr lang="zh-CN" altLang="en-US" sz="1900" dirty="0">
                <a:sym typeface="Wingdings" panose="05000000000000000000" pitchFamily="2" charset="2"/>
              </a:rPr>
              <a:t>管理节点出现 </a:t>
            </a:r>
            <a:r>
              <a:rPr lang="en-US" altLang="zh-CN" sz="1900" dirty="0" err="1">
                <a:sym typeface="Wingdings" panose="05000000000000000000" pitchFamily="2" charset="2"/>
              </a:rPr>
              <a:t>ResourceManager</a:t>
            </a:r>
            <a:r>
              <a:rPr lang="en-US" altLang="zh-CN" sz="1900" dirty="0">
                <a:sym typeface="Wingdings" panose="05000000000000000000" pitchFamily="2" charset="2"/>
              </a:rPr>
              <a:t>,</a:t>
            </a:r>
            <a:r>
              <a:rPr lang="zh-CN" altLang="en-US" sz="1900" dirty="0">
                <a:sym typeface="Wingdings" panose="05000000000000000000" pitchFamily="2" charset="2"/>
              </a:rPr>
              <a:t>其他节点出现</a:t>
            </a:r>
            <a:r>
              <a:rPr lang="en-US" altLang="zh-CN" sz="1900" dirty="0" err="1" smtClean="0">
                <a:sym typeface="Wingdings" panose="05000000000000000000" pitchFamily="2" charset="2"/>
              </a:rPr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验证节点状态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/>
              <a:t>./bin/yarn node </a:t>
            </a:r>
            <a:r>
              <a:rPr lang="en-US" altLang="zh-CN" sz="1900" dirty="0" smtClean="0"/>
              <a:t>–list</a:t>
            </a:r>
          </a:p>
          <a:p>
            <a:pPr marL="0" indent="0">
              <a:buNone/>
            </a:pPr>
            <a:r>
              <a:rPr lang="en-US" altLang="zh-CN" sz="1900" dirty="0" smtClean="0"/>
              <a:t>6.5 </a:t>
            </a:r>
            <a:r>
              <a:rPr lang="zh-CN" altLang="en-US" sz="1900" dirty="0" smtClean="0"/>
              <a:t>拍错日志： </a:t>
            </a:r>
            <a:r>
              <a:rPr lang="en-US" altLang="zh-CN" sz="1900" dirty="0"/>
              <a:t>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</a:t>
            </a:r>
            <a:r>
              <a:rPr lang="en-US" altLang="zh-CN" sz="1900" dirty="0" err="1" smtClean="0"/>
              <a:t>hadoop</a:t>
            </a:r>
            <a:r>
              <a:rPr lang="en-US" altLang="zh-CN" sz="1900" dirty="0" smtClean="0"/>
              <a:t>/logs/</a:t>
            </a:r>
            <a:r>
              <a:rPr lang="en-US" altLang="zh-CN" sz="1900" dirty="0" err="1" smtClean="0"/>
              <a:t>hadoop</a:t>
            </a:r>
            <a:r>
              <a:rPr lang="en-US" altLang="zh-CN" sz="1900" dirty="0" smtClean="0"/>
              <a:t>-root-</a:t>
            </a:r>
            <a:r>
              <a:rPr lang="zh-CN" altLang="en-US" sz="1900" dirty="0" smtClean="0"/>
              <a:t>对应服务</a:t>
            </a:r>
            <a:r>
              <a:rPr lang="en-US" altLang="zh-CN" sz="1900" dirty="0" smtClean="0"/>
              <a:t>-</a:t>
            </a:r>
            <a:r>
              <a:rPr lang="zh-CN" altLang="en-US" sz="1900" dirty="0" smtClean="0"/>
              <a:t>主机名</a:t>
            </a:r>
            <a:r>
              <a:rPr lang="en-US" altLang="zh-CN" sz="1900" dirty="0" smtClean="0"/>
              <a:t>.log</a:t>
            </a:r>
            <a:endParaRPr lang="en-US" altLang="zh-CN" sz="1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96" y="3162830"/>
            <a:ext cx="2177329" cy="969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42" y="2726236"/>
            <a:ext cx="1881036" cy="1668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60" y="4903159"/>
            <a:ext cx="4465419" cy="7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7. Web</a:t>
            </a:r>
            <a:r>
              <a:rPr lang="zh-CN" altLang="en-US" sz="2400" dirty="0" smtClean="0"/>
              <a:t>地址验证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Namenode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2"/>
              </a:rPr>
              <a:t>http://192.168.1.1:50070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Secondary </a:t>
            </a:r>
            <a:r>
              <a:rPr lang="en-US" altLang="zh-CN" sz="1800" dirty="0" err="1" smtClean="0"/>
              <a:t>namenode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3"/>
              </a:rPr>
              <a:t>http://192.168.1.1:50090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Yarn </a:t>
            </a:r>
            <a:r>
              <a:rPr lang="en-US" altLang="zh-CN" sz="1800" dirty="0" err="1" smtClean="0"/>
              <a:t>resourcemanager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管理地址 </a:t>
            </a:r>
            <a:r>
              <a:rPr lang="en-US" altLang="zh-CN" sz="1800" dirty="0" smtClean="0">
                <a:hlinkClick r:id="rId4"/>
              </a:rPr>
              <a:t>http://192.168.1.1:8088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Datanode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5"/>
              </a:rPr>
              <a:t>http://192.168.1.2:50075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Nodemanager</a:t>
            </a:r>
            <a:r>
              <a:rPr lang="en-US" altLang="zh-CN" sz="1900" dirty="0" smtClean="0"/>
              <a:t> web </a:t>
            </a:r>
            <a:r>
              <a:rPr lang="zh-CN" altLang="en-US" sz="1900" dirty="0" smtClean="0"/>
              <a:t>地址 </a:t>
            </a:r>
            <a:r>
              <a:rPr lang="en-US" altLang="zh-CN" sz="1900" dirty="0" smtClean="0">
                <a:hlinkClick r:id="rId6"/>
              </a:rPr>
              <a:t>http://192.168.1.2:8042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70" y="4323114"/>
            <a:ext cx="3770391" cy="2103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591" y="4160884"/>
            <a:ext cx="3698647" cy="22657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0903" y="1503485"/>
            <a:ext cx="4715555" cy="12097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9374" y="2771355"/>
            <a:ext cx="3502290" cy="10253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6869" y="5440675"/>
            <a:ext cx="4129397" cy="9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_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分析数据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4205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使用命令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/ 	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oo</a:t>
            </a: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touchz</a:t>
            </a:r>
            <a:r>
              <a:rPr lang="en-US" altLang="zh-CN" dirty="0" smtClean="0"/>
              <a:t> a.txt</a:t>
            </a:r>
          </a:p>
          <a:p>
            <a:pPr marL="0" indent="0">
              <a:buNone/>
            </a:pP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-get </a:t>
            </a:r>
            <a:r>
              <a:rPr lang="zh-CN" altLang="en-US" dirty="0" smtClean="0"/>
              <a:t>文件 下载</a:t>
            </a: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-put </a:t>
            </a:r>
            <a:r>
              <a:rPr lang="zh-CN" altLang="en-US" dirty="0" smtClean="0"/>
              <a:t>文件 </a:t>
            </a:r>
            <a:r>
              <a:rPr lang="zh-CN" altLang="en-US" dirty="0"/>
              <a:t>上</a:t>
            </a:r>
            <a:r>
              <a:rPr lang="zh-CN" altLang="en-US" dirty="0" smtClean="0"/>
              <a:t>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案例操作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#</a:t>
            </a:r>
            <a:r>
              <a:rPr lang="zh-CN" altLang="en-US" dirty="0" smtClean="0"/>
              <a:t>回车后可以看到要执行的命令参数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/ #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根目录下有哪些内容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# </a:t>
            </a:r>
            <a:r>
              <a:rPr lang="zh-CN" altLang="en-US" dirty="0" smtClean="0"/>
              <a:t>创建文件夹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*.txt /</a:t>
            </a:r>
            <a:r>
              <a:rPr lang="en-US" altLang="zh-CN" dirty="0" err="1"/>
              <a:t>oo</a:t>
            </a:r>
            <a:r>
              <a:rPr lang="en-US" altLang="zh-CN" dirty="0" smtClean="0"/>
              <a:t>/ #</a:t>
            </a:r>
            <a:r>
              <a:rPr lang="zh-CN" altLang="en-US" dirty="0" smtClean="0"/>
              <a:t>向文件夹中导入数据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/hadoop-mapreduce-examples-2.7.6.jar </a:t>
            </a:r>
            <a:r>
              <a:rPr lang="en-US" altLang="zh-CN" dirty="0" err="1"/>
              <a:t>wordcount</a:t>
            </a:r>
            <a:r>
              <a:rPr lang="en-US" altLang="zh-CN" dirty="0"/>
              <a:t> /</a:t>
            </a:r>
            <a:r>
              <a:rPr lang="en-US" altLang="zh-CN" dirty="0" err="1"/>
              <a:t>oo</a:t>
            </a:r>
            <a:r>
              <a:rPr lang="en-US" altLang="zh-CN" dirty="0"/>
              <a:t> /</a:t>
            </a:r>
            <a:r>
              <a:rPr lang="en-US" altLang="zh-CN" dirty="0" smtClean="0"/>
              <a:t>x # 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/</a:t>
            </a:r>
            <a:r>
              <a:rPr lang="en-US" altLang="zh-CN" dirty="0" smtClean="0"/>
              <a:t>xx #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会将运算结果放入</a:t>
            </a:r>
            <a:r>
              <a:rPr lang="en-US" altLang="zh-CN" dirty="0" smtClean="0"/>
              <a:t>xx</a:t>
            </a:r>
            <a:r>
              <a:rPr lang="zh-CN" altLang="en-US" dirty="0" smtClean="0"/>
              <a:t>文件夹中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-cat /xx/part-r-00000 | column -t | sort -</a:t>
            </a:r>
            <a:r>
              <a:rPr lang="en-US" altLang="zh-CN" dirty="0" smtClean="0"/>
              <a:t>k2n # </a:t>
            </a:r>
            <a:r>
              <a:rPr lang="zh-CN" altLang="en-US" dirty="0" smtClean="0"/>
              <a:t>排序看结果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028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现如今信息量庞大，普通技术无法处理大量数据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大数据能做什么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高效存储与运算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特性：</a:t>
            </a:r>
            <a:r>
              <a:rPr lang="en-US" altLang="zh-CN" dirty="0" smtClean="0"/>
              <a:t>5v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大量、时效性、多样性、准确性、价值性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4.Hadoop</a:t>
            </a:r>
            <a:r>
              <a:rPr lang="zh-CN" altLang="en-US" dirty="0" smtClean="0"/>
              <a:t>是啥？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大数据分布式软件平台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高可用性、低成本、高容错性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00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1.Hdfs</a:t>
            </a:r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修复节点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2.Yarn</a:t>
            </a:r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增加、修复和删除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412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准备机器：</a:t>
            </a:r>
            <a:r>
              <a:rPr lang="en-US" altLang="zh-CN" dirty="0" smtClean="0"/>
              <a:t>192.168.1.5 node4 </a:t>
            </a:r>
            <a:r>
              <a:rPr lang="zh-CN" altLang="en-US" dirty="0" smtClean="0"/>
              <a:t>，安装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管理节点无密登录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 yum –y install java-1.8.0-openjdk-devel java-1.8.0-openjdk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master:ssh-copy-id</a:t>
            </a:r>
            <a:r>
              <a:rPr lang="en-US" altLang="zh-CN" dirty="0" smtClean="0"/>
              <a:t> 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master:scp</a:t>
            </a:r>
            <a:r>
              <a:rPr lang="en-US" altLang="zh-CN" dirty="0" smtClean="0"/>
              <a:t> –r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/local/Hadoop node4:/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smtClean="0"/>
              <a:t>2.node4</a:t>
            </a:r>
            <a:r>
              <a:rPr lang="zh-CN" altLang="en-US" dirty="0" smtClean="0"/>
              <a:t>上启动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master:vim</a:t>
            </a:r>
            <a:r>
              <a:rPr lang="en-US" altLang="zh-CN" dirty="0" smtClean="0"/>
              <a:t> slaves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node4:./sbin/Hadoop-daemon.sh start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master 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./bin/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</a:t>
            </a:r>
            <a:r>
              <a:rPr lang="en-US" altLang="zh-CN" dirty="0" smtClean="0"/>
              <a:t> -report  </a:t>
            </a:r>
            <a:r>
              <a:rPr lang="en-US" altLang="zh-CN" dirty="0" smtClean="0">
                <a:sym typeface="Wingdings" panose="05000000000000000000" pitchFamily="2" charset="2"/>
              </a:rPr>
              <a:t>node4</a:t>
            </a:r>
            <a:r>
              <a:rPr lang="zh-CN" altLang="en-US" dirty="0" smtClean="0">
                <a:sym typeface="Wingdings" panose="05000000000000000000" pitchFamily="2" charset="2"/>
              </a:rPr>
              <a:t>出现了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设置同步带宽，并同步数据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 -</a:t>
            </a:r>
            <a:r>
              <a:rPr lang="en-US" altLang="zh-CN" dirty="0" err="1" smtClean="0"/>
              <a:t>setBalancerBandwidth</a:t>
            </a:r>
            <a:r>
              <a:rPr lang="en-US" altLang="zh-CN" dirty="0" smtClean="0"/>
              <a:t> 60000000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./sbin/start-balancer.sh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 -report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新添加的节点已经出现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状态为</a:t>
            </a:r>
            <a:r>
              <a:rPr lang="en-US" altLang="zh-CN" dirty="0" smtClean="0">
                <a:sym typeface="Wingdings" panose="05000000000000000000" pitchFamily="2" charset="2"/>
              </a:rPr>
              <a:t>normal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32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1.node4: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./sbin/yarn-daemon.sh start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2.Master:</a:t>
            </a:r>
            <a:r>
              <a:rPr lang="zh-CN" altLang="en-US" dirty="0" smtClean="0"/>
              <a:t>管理节点查看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-list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40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1.Master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name:dfs.hosts.exclude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/exclude</a:t>
            </a:r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配置文件，写入要删除的节点主机名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exclude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node4</a:t>
            </a:r>
          </a:p>
          <a:p>
            <a:pPr marL="0" indent="0"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上传大文件，显示数据迁移过程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lftp</a:t>
            </a:r>
            <a:r>
              <a:rPr lang="en-US" altLang="zh-CN" dirty="0" smtClean="0"/>
              <a:t> 192.168.1.254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ISO</a:t>
            </a:r>
          </a:p>
          <a:p>
            <a:pPr marL="0" indent="0">
              <a:buNone/>
            </a:pPr>
            <a:r>
              <a:rPr lang="en-US" altLang="zh-CN" dirty="0"/>
              <a:t>	get </a:t>
            </a:r>
            <a:r>
              <a:rPr lang="en-US" altLang="zh-CN" dirty="0" smtClean="0"/>
              <a:t>CentOS7-1708.iso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–put CentOS7-1708.iso /</a:t>
            </a:r>
          </a:p>
        </p:txBody>
      </p:sp>
    </p:spTree>
    <p:extLst>
      <p:ext uri="{BB962C8B-B14F-4D97-AF65-F5344CB8AC3E}">
        <p14:creationId xmlns:p14="http://schemas.microsoft.com/office/powerpoint/2010/main" val="252580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更新数据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refreshNodes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Normal </a:t>
            </a:r>
            <a:r>
              <a:rPr lang="zh-CN" altLang="en-US" dirty="0" smtClean="0">
                <a:sym typeface="Wingdings" panose="05000000000000000000" pitchFamily="2" charset="2"/>
              </a:rPr>
              <a:t>正常状态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in Program </a:t>
            </a:r>
            <a:r>
              <a:rPr lang="zh-CN" altLang="en-US" dirty="0" smtClean="0">
                <a:sym typeface="Wingdings" panose="05000000000000000000" pitchFamily="2" charset="2"/>
              </a:rPr>
              <a:t>数据迁移中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</a:t>
            </a:r>
            <a:r>
              <a:rPr lang="zh-CN" altLang="en-US" dirty="0" smtClean="0">
                <a:sym typeface="Wingdings" panose="05000000000000000000" pitchFamily="2" charset="2"/>
              </a:rPr>
              <a:t>数据迁移完成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注意：只有当状态为</a:t>
            </a:r>
            <a:r>
              <a:rPr lang="en-US" altLang="zh-CN" dirty="0" smtClean="0">
                <a:sym typeface="Wingdings" panose="05000000000000000000" pitchFamily="2" charset="2"/>
              </a:rPr>
              <a:t>Decommissioned</a:t>
            </a:r>
            <a:r>
              <a:rPr lang="zh-CN" altLang="en-US" dirty="0" smtClean="0">
                <a:sym typeface="Wingdings" panose="05000000000000000000" pitchFamily="2" charset="2"/>
              </a:rPr>
              <a:t>才能</a:t>
            </a:r>
            <a:r>
              <a:rPr lang="en-US" altLang="zh-CN" dirty="0" smtClean="0">
                <a:sym typeface="Wingdings" panose="05000000000000000000" pitchFamily="2" charset="2"/>
              </a:rPr>
              <a:t>down</a:t>
            </a:r>
            <a:r>
              <a:rPr lang="zh-CN" altLang="en-US" dirty="0" smtClean="0">
                <a:sym typeface="Wingdings" panose="05000000000000000000" pitchFamily="2" charset="2"/>
              </a:rPr>
              <a:t>机下线，下线结束后做清理工作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/>
              <a:t>修改</a:t>
            </a:r>
            <a:r>
              <a:rPr lang="en-US" altLang="zh-CN" dirty="0"/>
              <a:t>slaves</a:t>
            </a:r>
            <a:r>
              <a:rPr lang="zh-CN" altLang="en-US" dirty="0"/>
              <a:t>文件，删除要移除的主机名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node4 x</a:t>
            </a:r>
          </a:p>
          <a:p>
            <a:pPr marL="914400" lvl="2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en-US" dirty="0"/>
              <a:t>里面</a:t>
            </a:r>
            <a:r>
              <a:rPr lang="en-US" altLang="zh-CN" dirty="0"/>
              <a:t>node4</a:t>
            </a:r>
            <a:r>
              <a:rPr lang="zh-CN" altLang="en-US" dirty="0"/>
              <a:t>这一条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删除</a:t>
            </a:r>
            <a:r>
              <a:rPr lang="en-US" altLang="zh-CN" dirty="0"/>
              <a:t>exclude</a:t>
            </a:r>
            <a:r>
              <a:rPr lang="zh-CN" altLang="en-US" dirty="0"/>
              <a:t>文件里的</a:t>
            </a:r>
            <a:r>
              <a:rPr lang="en-US" altLang="zh-CN" dirty="0"/>
              <a:t>node4</a:t>
            </a:r>
          </a:p>
          <a:p>
            <a:pPr marL="914400" lvl="2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同步到所有主机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node4</a:t>
            </a:r>
            <a:r>
              <a:rPr lang="zh-CN" altLang="en-US" dirty="0"/>
              <a:t>就可以直接关机或者</a:t>
            </a:r>
            <a:r>
              <a:rPr lang="en-US" altLang="zh-CN" dirty="0"/>
              <a:t>reboot</a:t>
            </a:r>
            <a:r>
              <a:rPr lang="zh-CN" altLang="en-US" dirty="0" smtClean="0"/>
              <a:t>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	./</a:t>
            </a:r>
            <a:r>
              <a:rPr lang="en-US" altLang="zh-CN" dirty="0">
                <a:sym typeface="Wingdings" panose="05000000000000000000" pitchFamily="2" charset="2"/>
              </a:rPr>
              <a:t>sbin/stop-all.sh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./sbin/start-dfs.sh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ym typeface="Wingdings" panose="05000000000000000000" pitchFamily="2" charset="2"/>
              </a:rPr>
              <a:t>./bin/</a:t>
            </a:r>
            <a:r>
              <a:rPr lang="en-US" altLang="zh-CN" dirty="0" err="1">
                <a:sym typeface="Wingdings" panose="05000000000000000000" pitchFamily="2" charset="2"/>
              </a:rPr>
              <a:t>hdfs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dfsadmin</a:t>
            </a:r>
            <a:r>
              <a:rPr lang="en-US" altLang="zh-CN" dirty="0">
                <a:sym typeface="Wingdings" panose="05000000000000000000" pitchFamily="2" charset="2"/>
              </a:rPr>
              <a:t> -report node4</a:t>
            </a:r>
            <a:r>
              <a:rPr lang="zh-CN" altLang="en-US" dirty="0">
                <a:sym typeface="Wingdings" panose="05000000000000000000" pitchFamily="2" charset="2"/>
              </a:rPr>
              <a:t>就不存在了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51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下线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文件，删除要移除的主机名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 x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node4</a:t>
            </a:r>
            <a:r>
              <a:rPr lang="zh-CN" altLang="en-US" dirty="0" smtClean="0"/>
              <a:t>这一条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文件里的</a:t>
            </a:r>
            <a:r>
              <a:rPr lang="en-US" altLang="zh-CN" dirty="0" smtClean="0"/>
              <a:t>node4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同步到所有主机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node4</a:t>
            </a:r>
            <a:r>
              <a:rPr lang="zh-CN" altLang="en-US" dirty="0" smtClean="0"/>
              <a:t>就可以直接关机或者</a:t>
            </a:r>
            <a:r>
              <a:rPr lang="en-US" altLang="zh-CN" dirty="0" smtClean="0"/>
              <a:t>reboot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上重启</a:t>
            </a:r>
            <a:r>
              <a:rPr lang="en-US" altLang="zh-CN" dirty="0" smtClean="0"/>
              <a:t>yarn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-list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没有了要移除的节点</a:t>
            </a:r>
            <a:r>
              <a:rPr lang="en-US" altLang="zh-CN" dirty="0" err="1" smtClean="0">
                <a:sym typeface="Wingdings" panose="05000000000000000000" pitchFamily="2" charset="2"/>
              </a:rPr>
              <a:t>nodemanager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./bin/</a:t>
            </a:r>
            <a:r>
              <a:rPr lang="en-US" altLang="zh-CN" dirty="0" err="1" smtClean="0">
                <a:sym typeface="Wingdings" panose="05000000000000000000" pitchFamily="2" charset="2"/>
              </a:rPr>
              <a:t>hdfs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dfsadmin</a:t>
            </a:r>
            <a:r>
              <a:rPr lang="en-US" altLang="zh-CN" dirty="0" smtClean="0">
                <a:sym typeface="Wingdings" panose="05000000000000000000" pitchFamily="2" charset="2"/>
              </a:rPr>
              <a:t> -report node4</a:t>
            </a:r>
            <a:r>
              <a:rPr lang="zh-CN" altLang="en-US" dirty="0" smtClean="0">
                <a:sym typeface="Wingdings" panose="05000000000000000000" pitchFamily="2" charset="2"/>
              </a:rPr>
              <a:t>还存在，等待一段时间就没了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./sbin/stop-all.sh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sym typeface="Wingdings" panose="05000000000000000000" pitchFamily="2" charset="2"/>
              </a:rPr>
              <a:t>./bin/</a:t>
            </a:r>
            <a:r>
              <a:rPr lang="en-US" altLang="zh-CN" dirty="0" err="1">
                <a:sym typeface="Wingdings" panose="05000000000000000000" pitchFamily="2" charset="2"/>
              </a:rPr>
              <a:t>hdfs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dfsadmin</a:t>
            </a:r>
            <a:r>
              <a:rPr lang="en-US" altLang="zh-CN" dirty="0">
                <a:sym typeface="Wingdings" panose="05000000000000000000" pitchFamily="2" charset="2"/>
              </a:rPr>
              <a:t> -report </a:t>
            </a:r>
            <a:r>
              <a:rPr lang="en-US" altLang="zh-CN" dirty="0" smtClean="0">
                <a:sym typeface="Wingdings" panose="05000000000000000000" pitchFamily="2" charset="2"/>
              </a:rPr>
              <a:t>node4</a:t>
            </a:r>
            <a:r>
              <a:rPr lang="zh-CN" altLang="en-US" dirty="0" smtClean="0">
                <a:sym typeface="Wingdings" panose="05000000000000000000" pitchFamily="2" charset="2"/>
              </a:rPr>
              <a:t>就不存在了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556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挂载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文件系统，直接读取写入数据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使用之前</a:t>
            </a:r>
            <a:r>
              <a:rPr lang="en-US" altLang="zh-CN" dirty="0" smtClean="0"/>
              <a:t>node4</a:t>
            </a:r>
            <a:r>
              <a:rPr lang="zh-CN" altLang="en-US" dirty="0" smtClean="0"/>
              <a:t>做</a:t>
            </a:r>
            <a:r>
              <a:rPr lang="en-US" altLang="zh-CN" dirty="0" smtClean="0"/>
              <a:t>NFSGW,</a:t>
            </a:r>
            <a:r>
              <a:rPr lang="zh-CN" altLang="en-US" dirty="0" smtClean="0"/>
              <a:t>把主机名和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改成</a:t>
            </a:r>
            <a:r>
              <a:rPr lang="en-US" altLang="zh-CN" dirty="0" err="1" smtClean="0"/>
              <a:t>nfsgw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nfsgw</a:t>
            </a:r>
            <a:r>
              <a:rPr lang="zh-CN" altLang="en-US" dirty="0" smtClean="0"/>
              <a:t>主机，并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解析，同步到各个主机，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可以无密码连接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添加用户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nfsgw,master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代理用户</a:t>
            </a:r>
            <a:r>
              <a:rPr lang="en-US" altLang="zh-CN" dirty="0" smtClean="0"/>
              <a:t>[NFSGW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nn01</a:t>
            </a:r>
            <a:r>
              <a:rPr lang="zh-CN" altLang="en-US" dirty="0"/>
              <a:t>一致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–g 200 nsd1803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useradd</a:t>
            </a:r>
            <a:r>
              <a:rPr lang="en-US" altLang="zh-CN" dirty="0" smtClean="0"/>
              <a:t> –u 200 –g 200 nsd1803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./sbin/stop-all.sh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增加配置</a:t>
            </a:r>
            <a:r>
              <a:rPr lang="en-US" altLang="zh-CN" dirty="0" smtClean="0"/>
              <a:t>core-site.xml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name:hadoop.proxyuser.nsd1803.groups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name:hadoop.proxyuser.nsd1803.hosts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values:*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6" y="1518032"/>
            <a:ext cx="5394302" cy="21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同步配置到</a:t>
            </a:r>
            <a:r>
              <a:rPr lang="en-US" altLang="zh-CN" dirty="0" smtClean="0"/>
              <a:t>node{1..3}</a:t>
            </a:r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8.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</a:t>
            </a:r>
          </a:p>
          <a:p>
            <a:pPr marL="0" indent="0">
              <a:buNone/>
            </a:pPr>
            <a:r>
              <a:rPr lang="en-US" altLang="zh-CN" dirty="0"/>
              <a:t>	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正常能够查看数据，则表示配置成功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9.nfsgw: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-y java-1.8.0-openjdk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-r nn01:/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smtClean="0"/>
              <a:t>10.nfsgw</a:t>
            </a:r>
            <a:r>
              <a:rPr lang="en-US" altLang="zh-CN" dirty="0"/>
              <a:t>:</a:t>
            </a:r>
            <a:r>
              <a:rPr lang="zh-CN" altLang="en-US" dirty="0"/>
              <a:t>给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r>
              <a:rPr lang="zh-CN" altLang="en-US" dirty="0"/>
              <a:t>赋</a:t>
            </a:r>
            <a:r>
              <a:rPr lang="zh-CN" altLang="en-US" dirty="0" smtClean="0"/>
              <a:t>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让代理用户可以往里面写数据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setfacl</a:t>
            </a:r>
            <a:r>
              <a:rPr lang="en-US" altLang="zh-CN" dirty="0"/>
              <a:t> </a:t>
            </a:r>
            <a:r>
              <a:rPr lang="en-US" altLang="zh-CN" dirty="0" smtClean="0"/>
              <a:t>-m </a:t>
            </a:r>
            <a:r>
              <a:rPr lang="en-US" altLang="zh-CN" dirty="0"/>
              <a:t>u:nsd1803:rwx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/logs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11.</a:t>
            </a:r>
            <a:r>
              <a:rPr lang="zh-CN" altLang="en-US" dirty="0"/>
              <a:t>创建数据根目录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9997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11.NFS</a:t>
            </a:r>
            <a:r>
              <a:rPr lang="zh-CN" altLang="en-US" dirty="0" smtClean="0"/>
              <a:t>网关配置步骤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禁用</a:t>
            </a:r>
            <a:r>
              <a:rPr lang="en-US" altLang="zh-CN" dirty="0" err="1" smtClean="0"/>
              <a:t>selinux</a:t>
            </a:r>
            <a:r>
              <a:rPr lang="zh-CN" altLang="en-US" dirty="0" smtClean="0"/>
              <a:t>、禁用</a:t>
            </a:r>
            <a:r>
              <a:rPr lang="en-US" altLang="zh-CN" dirty="0" err="1" smtClean="0"/>
              <a:t>firewalld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卸载</a:t>
            </a:r>
            <a:r>
              <a:rPr lang="en-US" altLang="zh-CN" dirty="0" err="1" smtClean="0"/>
              <a:t>rpcbind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nfs-utils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/hosts,</a:t>
            </a:r>
            <a:r>
              <a:rPr lang="zh-CN" altLang="en-US" dirty="0" smtClean="0"/>
              <a:t>添加所有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的主机名与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对应关系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的运行环境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5.</a:t>
            </a:r>
            <a:r>
              <a:rPr lang="zh-CN" altLang="en-US" dirty="0" smtClean="0"/>
              <a:t>同步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到本机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6.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7.</a:t>
            </a:r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12.Nfsgw</a:t>
            </a:r>
            <a:r>
              <a:rPr lang="en-US" altLang="zh-CN" dirty="0"/>
              <a:t>:</a:t>
            </a:r>
            <a:r>
              <a:rPr lang="zh-CN" altLang="en-US" dirty="0"/>
              <a:t>增加配置 </a:t>
            </a:r>
            <a:r>
              <a:rPr lang="en-US" altLang="zh-CN" dirty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vim hdfs-site.xml</a:t>
            </a:r>
          </a:p>
          <a:p>
            <a:pPr marL="0" indent="0">
              <a:buNone/>
            </a:pPr>
            <a:r>
              <a:rPr lang="en-US" altLang="zh-CN" dirty="0"/>
              <a:t>		property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 smtClean="0"/>
              <a:t>name:nfs.exports.allowed.hosts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# </a:t>
            </a:r>
            <a:r>
              <a:rPr lang="zh-CN" altLang="en-US" dirty="0" smtClean="0">
                <a:sym typeface="Wingdings" panose="05000000000000000000" pitchFamily="2" charset="2"/>
              </a:rPr>
              <a:t>授权连接主机有什么权限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value:* </a:t>
            </a:r>
            <a:r>
              <a:rPr lang="en-US" altLang="zh-CN" dirty="0" err="1"/>
              <a:t>rw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nfs.dump.dir</a:t>
            </a:r>
            <a:r>
              <a:rPr lang="en-US" altLang="zh-CN" dirty="0" smtClean="0"/>
              <a:t> =&gt;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nfstmp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缓存目录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nfs.namenode.accesstime.precision</a:t>
            </a:r>
            <a:r>
              <a:rPr lang="en-US" altLang="zh-CN" dirty="0" smtClean="0"/>
              <a:t> =&gt; 3600000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nfs.rtmax</a:t>
            </a:r>
            <a:r>
              <a:rPr lang="en-US" altLang="zh-CN" dirty="0" smtClean="0"/>
              <a:t> =&gt; 4194304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nfs.wtmax</a:t>
            </a:r>
            <a:r>
              <a:rPr lang="en-US" altLang="zh-CN" dirty="0"/>
              <a:t> </a:t>
            </a:r>
            <a:r>
              <a:rPr lang="en-US" altLang="zh-CN" dirty="0" smtClean="0"/>
              <a:t>=&gt; 1048576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nfs.port.monitoring.disabled</a:t>
            </a:r>
            <a:r>
              <a:rPr lang="en-US" altLang="zh-CN" dirty="0"/>
              <a:t> </a:t>
            </a:r>
            <a:r>
              <a:rPr lang="en-US" altLang="zh-CN" dirty="0" smtClean="0"/>
              <a:t>=&gt; false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0256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13.nfsgw</a:t>
            </a:r>
            <a:r>
              <a:rPr lang="en-US" altLang="zh-CN" dirty="0"/>
              <a:t>:</a:t>
            </a:r>
            <a:r>
              <a:rPr lang="zh-CN" altLang="en-US" dirty="0"/>
              <a:t>创建转存目录，并给用户</a:t>
            </a:r>
            <a:r>
              <a:rPr lang="en-US" altLang="zh-CN" dirty="0"/>
              <a:t>nsd1803</a:t>
            </a:r>
            <a:r>
              <a:rPr lang="zh-CN" altLang="en-US" dirty="0"/>
              <a:t>赋权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chown</a:t>
            </a:r>
            <a:r>
              <a:rPr lang="en-US" altLang="zh-CN" dirty="0"/>
              <a:t> nsd1803:nsd1803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</a:t>
            </a:r>
            <a:r>
              <a:rPr lang="en-US" altLang="zh-CN" dirty="0" smtClean="0"/>
              <a:t>.</a:t>
            </a:r>
            <a:r>
              <a:rPr lang="zh-CN" altLang="en-US" dirty="0" smtClean="0"/>
              <a:t>执行启动服务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(root),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用户先启动</a:t>
            </a:r>
            <a:r>
              <a:rPr lang="en-US" altLang="zh-CN" dirty="0" err="1" smtClean="0"/>
              <a:t>portmap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./sbin/hadoop-daemon.sh --script 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portmap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en-US" altLang="zh-CN" dirty="0" err="1" smtClean="0"/>
              <a:t>portmap</a:t>
            </a:r>
            <a:r>
              <a:rPr lang="zh-CN" altLang="en-US" dirty="0" smtClean="0"/>
              <a:t>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nfs3 (nsd1803),</a:t>
            </a:r>
            <a:r>
              <a:rPr lang="zh-CN" altLang="en-US" dirty="0" smtClean="0"/>
              <a:t>然后使用代理用户启动</a:t>
            </a:r>
            <a:r>
              <a:rPr lang="en-US" altLang="zh-CN" dirty="0" smtClean="0"/>
              <a:t>nfs3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– nsd1803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 ./</a:t>
            </a:r>
            <a:r>
              <a:rPr lang="en-US" altLang="zh-CN" dirty="0" smtClean="0"/>
              <a:t>sbin/hadoop-daemon.sh </a:t>
            </a:r>
            <a:r>
              <a:rPr lang="en-US" altLang="zh-CN" dirty="0"/>
              <a:t>-</a:t>
            </a:r>
            <a:r>
              <a:rPr lang="en-US" altLang="zh-CN" dirty="0" smtClean="0"/>
              <a:t>script </a:t>
            </a:r>
            <a:r>
              <a:rPr lang="en-US" altLang="zh-CN" dirty="0"/>
              <a:t>./bin/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smtClean="0"/>
              <a:t>start nfs3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=&gt;Nfs3 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3).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nsd1803,</a:t>
            </a:r>
            <a:r>
              <a:rPr lang="zh-CN" altLang="en-US" dirty="0" smtClean="0"/>
              <a:t>两个都存在即可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=&gt;portmap,Nfs3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portmap</a:t>
            </a:r>
            <a:r>
              <a:rPr lang="zh-CN" altLang="en-US" b="1" dirty="0" smtClean="0">
                <a:solidFill>
                  <a:srgbClr val="FF0000"/>
                </a:solidFill>
              </a:rPr>
              <a:t>与系统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rpcbind</a:t>
            </a:r>
            <a:r>
              <a:rPr lang="zh-CN" altLang="en-US" b="1" dirty="0" smtClean="0">
                <a:solidFill>
                  <a:srgbClr val="FF0000"/>
                </a:solidFill>
              </a:rPr>
              <a:t>冲突，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nfs</a:t>
            </a:r>
            <a:r>
              <a:rPr lang="zh-CN" altLang="en-US" b="1" dirty="0" smtClean="0">
                <a:solidFill>
                  <a:srgbClr val="FF0000"/>
                </a:solidFill>
              </a:rPr>
              <a:t>冲突，必须卸载这两个包，否则起不来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portmap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nfs</a:t>
            </a:r>
            <a:r>
              <a:rPr lang="zh-CN" altLang="en-US" b="1" dirty="0" smtClean="0">
                <a:solidFill>
                  <a:srgbClr val="FF0000"/>
                </a:solidFill>
              </a:rPr>
              <a:t>监听的端口</a:t>
            </a:r>
            <a:r>
              <a:rPr lang="en-US" altLang="zh-CN" b="1" dirty="0" smtClean="0">
                <a:solidFill>
                  <a:srgbClr val="FF0000"/>
                </a:solidFill>
              </a:rPr>
              <a:t>2049 </a:t>
            </a:r>
          </a:p>
          <a:p>
            <a:pPr marL="0" indent="0">
              <a:buNone/>
            </a:pPr>
            <a:r>
              <a:rPr lang="en-US" altLang="zh-CN" dirty="0" smtClean="0"/>
              <a:t>15.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机器上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rpcinfo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-p </a:t>
            </a:r>
            <a:r>
              <a:rPr lang="en-US" altLang="zh-CN" b="1" dirty="0" smtClean="0">
                <a:solidFill>
                  <a:srgbClr val="FF0000"/>
                </a:solidFill>
              </a:rPr>
              <a:t>192.168.1.5 </a:t>
            </a:r>
            <a:r>
              <a:rPr lang="zh-CN" altLang="en-US" b="1" dirty="0" smtClean="0">
                <a:solidFill>
                  <a:srgbClr val="FF0000"/>
                </a:solidFill>
              </a:rPr>
              <a:t>查看端口使用情况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showmount</a:t>
            </a:r>
            <a:r>
              <a:rPr lang="en-US" altLang="zh-CN" b="1" dirty="0">
                <a:solidFill>
                  <a:srgbClr val="FF0000"/>
                </a:solidFill>
              </a:rPr>
              <a:t> –e </a:t>
            </a:r>
            <a:r>
              <a:rPr lang="en-US" altLang="zh-CN" b="1" dirty="0" smtClean="0">
                <a:solidFill>
                  <a:srgbClr val="FF0000"/>
                </a:solidFill>
              </a:rPr>
              <a:t>192.168.1.5 </a:t>
            </a:r>
            <a:r>
              <a:rPr lang="zh-CN" altLang="en-US" b="1" dirty="0" smtClean="0">
                <a:solidFill>
                  <a:srgbClr val="FF0000"/>
                </a:solidFill>
              </a:rPr>
              <a:t>查看远程挂载情况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-y install </a:t>
            </a:r>
            <a:r>
              <a:rPr lang="en-US" altLang="zh-CN" dirty="0" err="1" smtClean="0"/>
              <a:t>nfs-utils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mount </a:t>
            </a:r>
            <a:r>
              <a:rPr lang="zh-CN" altLang="en-US" dirty="0"/>
              <a:t> </a:t>
            </a:r>
            <a:r>
              <a:rPr lang="en-US" altLang="zh-CN" dirty="0" smtClean="0"/>
              <a:t>-t 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vers</a:t>
            </a:r>
            <a:r>
              <a:rPr lang="en-US" altLang="zh-CN" dirty="0" smtClean="0"/>
              <a:t>=3,proto=</a:t>
            </a:r>
            <a:r>
              <a:rPr lang="en-US" altLang="zh-CN" dirty="0" err="1" smtClean="0"/>
              <a:t>tcp,nolock,noacl,noatime,sync</a:t>
            </a:r>
            <a:r>
              <a:rPr lang="en-US" altLang="zh-CN" dirty="0" smtClean="0"/>
              <a:t> 192.168.1.5:/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94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核心组件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：分布式计算框架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：系统资源管理系统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GFS</a:t>
            </a:r>
            <a:r>
              <a:rPr lang="zh-CN" altLang="en-US" dirty="0" smtClean="0"/>
              <a:t>的功能，系统存储系统，解决存储问题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生态系统：运维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开发，所以沿用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方式，各个模块之间有不同的角色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268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常用组件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2.hadoop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5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r>
              <a:rPr lang="zh-CN" altLang="en-US" dirty="0" smtClean="0"/>
              <a:t>搭建高可用</a:t>
            </a:r>
            <a:r>
              <a:rPr lang="en-US" altLang="zh-CN" dirty="0" smtClean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Zookeeper</a:t>
            </a:r>
            <a:r>
              <a:rPr lang="zh-CN" altLang="en-US" dirty="0" smtClean="0"/>
              <a:t>安装配置和搭建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概念：是一个分布式的，开放源码的分布式应用程序协调服务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功能：用来保证数据在集群间的事务性一致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场景：分布式锁、统一命名服务、协调服务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锁：互斥锁、共享锁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角色：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</a:t>
            </a:r>
            <a:r>
              <a:rPr lang="zh-CN" altLang="en-US" sz="2300" dirty="0" smtClean="0"/>
              <a:t>接受所有</a:t>
            </a:r>
            <a:r>
              <a:rPr lang="en-US" altLang="zh-CN" sz="2300" dirty="0" smtClean="0"/>
              <a:t>follower</a:t>
            </a:r>
            <a:r>
              <a:rPr lang="zh-CN" altLang="en-US" sz="2300" dirty="0" smtClean="0"/>
              <a:t>的提案请求并统一协调发起提案的投票，负责与所有的</a:t>
            </a:r>
            <a:r>
              <a:rPr lang="en-US" altLang="zh-CN" sz="2300" dirty="0" smtClean="0"/>
              <a:t>follower</a:t>
            </a:r>
            <a:r>
              <a:rPr lang="zh-CN" altLang="en-US" sz="2300" dirty="0" smtClean="0"/>
              <a:t>进行内部的数据交换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follower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sz="2300" dirty="0" smtClean="0"/>
              <a:t>直接为客户端服务并参与提案的投票，同时与</a:t>
            </a:r>
            <a:r>
              <a:rPr lang="en-US" altLang="zh-CN" sz="2300" dirty="0" smtClean="0"/>
              <a:t>leader</a:t>
            </a:r>
            <a:r>
              <a:rPr lang="zh-CN" altLang="en-US" sz="2300" dirty="0" smtClean="0"/>
              <a:t>进行数据交互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observer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sz="2300" dirty="0" smtClean="0"/>
              <a:t>直接</a:t>
            </a:r>
            <a:r>
              <a:rPr lang="zh-CN" altLang="en-US" sz="2300" dirty="0"/>
              <a:t>为客户端服务但并不参与提案的投票，同时也与</a:t>
            </a:r>
            <a:r>
              <a:rPr lang="en-US" altLang="zh-CN" sz="2300" dirty="0"/>
              <a:t>leader</a:t>
            </a:r>
            <a:r>
              <a:rPr lang="zh-CN" altLang="en-US" sz="2300" dirty="0"/>
              <a:t>进行数据交换</a:t>
            </a:r>
            <a:endParaRPr lang="en-US" altLang="zh-CN" sz="23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86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Zookeeper</a:t>
            </a:r>
            <a:r>
              <a:rPr lang="zh-CN" altLang="en-US" dirty="0" smtClean="0"/>
              <a:t>角色与选举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服务在启动的时候没有角色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角色是通过选举产生的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选举产生一个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，剩下的都是</a:t>
            </a:r>
            <a:r>
              <a:rPr lang="en-US" altLang="zh-CN" dirty="0" smtClean="0"/>
              <a:t>follower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选举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原则：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集群中超过半数机器投票选择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假如集群中拥有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台服务器，那么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必须得到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台服务器投票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死了，从新选举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如果死亡的机器数量达到一半，集群挂起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如果无法得到足够的投票数量，就重新发起投票，如果参与投票的机器不足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，集群停止工作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死亡过多，剩余机器不足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，集群也会停止工作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observer</a:t>
            </a:r>
            <a:r>
              <a:rPr lang="zh-CN" altLang="en-US" dirty="0" smtClean="0"/>
              <a:t>不计算在投票总设备数量里面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客户端提交一个请求，如果是读请求，自己处理，如果是写请求，投票超过一半，则可以写入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51" y="72029"/>
            <a:ext cx="3324616" cy="44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02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集群越大，写操作越耗费时间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参与干活，但是不参与投票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只获得投票结果，只需要几台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参与投票就行，这样效率就更快了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提升读性能的可伸缩性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Observer</a:t>
            </a:r>
            <a:r>
              <a:rPr lang="zh-CN" altLang="en-US" dirty="0" smtClean="0"/>
              <a:t>提供了广域网能力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安装配置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1.nn01 </a:t>
            </a:r>
            <a:r>
              <a:rPr lang="zh-CN" altLang="en-US" dirty="0" smtClean="0"/>
              <a:t>安装 安装</a:t>
            </a:r>
            <a:r>
              <a:rPr lang="en-US" altLang="zh-CN" dirty="0" smtClean="0"/>
              <a:t>zookeeper(observer)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lftp</a:t>
            </a:r>
            <a:r>
              <a:rPr lang="en-US" altLang="zh-CN" dirty="0" smtClean="0"/>
              <a:t> 192.168.1.254</a:t>
            </a:r>
          </a:p>
          <a:p>
            <a:pPr marL="0" indent="0">
              <a:buNone/>
            </a:pPr>
            <a:r>
              <a:rPr lang="en-US" altLang="zh-CN" dirty="0"/>
              <a:t>	get </a:t>
            </a:r>
            <a:r>
              <a:rPr lang="en-US" altLang="zh-CN" dirty="0" smtClean="0"/>
              <a:t>zookeeper-3.4.10.tar.gz</a:t>
            </a:r>
          </a:p>
          <a:p>
            <a:pPr marL="0" indent="0">
              <a:buNone/>
            </a:pPr>
            <a:r>
              <a:rPr lang="en-US" altLang="zh-CN" dirty="0"/>
              <a:t>	tar -</a:t>
            </a:r>
            <a:r>
              <a:rPr lang="en-US" altLang="zh-CN" dirty="0" err="1"/>
              <a:t>xf</a:t>
            </a:r>
            <a:r>
              <a:rPr lang="en-US" altLang="zh-CN" dirty="0"/>
              <a:t> </a:t>
            </a:r>
            <a:r>
              <a:rPr lang="en-US" altLang="zh-CN" dirty="0" smtClean="0"/>
              <a:t>zookeeper-3.4.10.tar.gz</a:t>
            </a:r>
          </a:p>
          <a:p>
            <a:pPr marL="0" indent="0">
              <a:buNone/>
            </a:pPr>
            <a:r>
              <a:rPr lang="en-US" altLang="zh-CN" dirty="0"/>
              <a:t>	mv zookeeper-3.4.10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</a:t>
            </a:r>
          </a:p>
          <a:p>
            <a:pPr marL="0" indent="0">
              <a:buNone/>
            </a:pPr>
            <a:r>
              <a:rPr lang="en-US" altLang="zh-CN" dirty="0" smtClean="0"/>
              <a:t>2.node{1..3} </a:t>
            </a:r>
            <a:r>
              <a:rPr lang="zh-CN" altLang="en-US" dirty="0" smtClean="0"/>
              <a:t>安装有投票权</a:t>
            </a:r>
            <a:r>
              <a:rPr lang="en-US" altLang="zh-CN" dirty="0" smtClean="0"/>
              <a:t>zookeeper(follower , leader)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I in node{1..3}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-r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87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3.nn01: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/local/zookeeper/</a:t>
            </a:r>
            <a:r>
              <a:rPr lang="en-US" altLang="zh-CN" dirty="0" err="1" smtClean="0"/>
              <a:t>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mv </a:t>
            </a:r>
            <a:r>
              <a:rPr lang="en-US" altLang="zh-CN" dirty="0" err="1" smtClean="0"/>
              <a:t>zoo_sample.cfg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</a:t>
            </a:r>
            <a:r>
              <a:rPr lang="en-US" altLang="zh-CN" dirty="0" err="1" smtClean="0"/>
              <a:t>zoo.cfg</a:t>
            </a:r>
            <a:r>
              <a:rPr lang="en-US" altLang="zh-CN" dirty="0" smtClean="0"/>
              <a:t>[</a:t>
            </a:r>
            <a:r>
              <a:rPr lang="zh-CN" altLang="en-US" dirty="0" smtClean="0"/>
              <a:t>追加写入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sz="1800" dirty="0"/>
              <a:t> # server</a:t>
            </a:r>
            <a:r>
              <a:rPr lang="zh-CN" altLang="en-US" sz="1800" dirty="0"/>
              <a:t>是关键字，</a:t>
            </a:r>
            <a:r>
              <a:rPr lang="en-US" altLang="zh-CN" sz="1800" dirty="0"/>
              <a:t>1/2/3/4</a:t>
            </a:r>
            <a:r>
              <a:rPr lang="zh-CN" altLang="en-US" sz="1800" dirty="0"/>
              <a:t>运行的</a:t>
            </a:r>
            <a:r>
              <a:rPr lang="en-US" altLang="zh-CN" sz="1800" dirty="0"/>
              <a:t>id</a:t>
            </a:r>
            <a:r>
              <a:rPr lang="zh-CN" altLang="en-US" sz="1800" dirty="0"/>
              <a:t>，不能重复</a:t>
            </a:r>
            <a:r>
              <a:rPr lang="en-US" altLang="zh-CN" sz="1800" dirty="0"/>
              <a:t>,node1</a:t>
            </a:r>
            <a:r>
              <a:rPr lang="zh-CN" altLang="en-US" sz="1800" dirty="0"/>
              <a:t>主机名</a:t>
            </a:r>
            <a:r>
              <a:rPr lang="en-US" altLang="zh-CN" sz="1800" dirty="0"/>
              <a:t>,</a:t>
            </a:r>
            <a:r>
              <a:rPr lang="zh-CN" altLang="en-US" sz="1800" dirty="0"/>
              <a:t>后面端口</a:t>
            </a:r>
            <a:r>
              <a:rPr lang="zh-CN" altLang="en-US" sz="1800" dirty="0" smtClean="0"/>
              <a:t>范围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sz="1800" dirty="0" smtClean="0"/>
              <a:t>server.1=node1:2888:3888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/>
              <a:t>server.2=node2:2888:3888</a:t>
            </a:r>
          </a:p>
          <a:p>
            <a:pPr marL="1828800" lvl="4" indent="0">
              <a:buNone/>
            </a:pPr>
            <a:r>
              <a:rPr lang="en-US" altLang="zh-CN" dirty="0"/>
              <a:t>server.3=node3:2888:3888</a:t>
            </a:r>
          </a:p>
          <a:p>
            <a:pPr marL="1828800" lvl="4" indent="0">
              <a:buNone/>
            </a:pPr>
            <a:r>
              <a:rPr lang="en-US" altLang="zh-CN" dirty="0" smtClean="0"/>
              <a:t>server.4=nn01:2888:3888:observer</a:t>
            </a:r>
          </a:p>
        </p:txBody>
      </p:sp>
    </p:spTree>
    <p:extLst>
      <p:ext uri="{BB962C8B-B14F-4D97-AF65-F5344CB8AC3E}">
        <p14:creationId xmlns:p14="http://schemas.microsoft.com/office/powerpoint/2010/main" val="38857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rsync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aSH</a:t>
            </a:r>
            <a:r>
              <a:rPr lang="en-US" altLang="zh-CN" dirty="0" smtClean="0"/>
              <a:t> --delete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/local/zookeeper node1:/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err="1"/>
              <a:t>rsync</a:t>
            </a:r>
            <a:r>
              <a:rPr lang="en-US" altLang="zh-CN" dirty="0"/>
              <a:t> -</a:t>
            </a:r>
            <a:r>
              <a:rPr lang="en-US" altLang="zh-CN" dirty="0" err="1"/>
              <a:t>aSH</a:t>
            </a:r>
            <a:r>
              <a:rPr lang="en-US" altLang="zh-CN" dirty="0"/>
              <a:t> --delete /</a:t>
            </a:r>
            <a:r>
              <a:rPr lang="en-US" altLang="zh-CN" dirty="0" err="1"/>
              <a:t>usr</a:t>
            </a:r>
            <a:r>
              <a:rPr lang="en-US" altLang="zh-CN" dirty="0"/>
              <a:t>/local/zookeeper </a:t>
            </a:r>
            <a:r>
              <a:rPr lang="en-US" altLang="zh-CN" dirty="0" smtClean="0"/>
              <a:t>node2:/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err="1"/>
              <a:t>rsync</a:t>
            </a:r>
            <a:r>
              <a:rPr lang="en-US" altLang="zh-CN" dirty="0"/>
              <a:t> -</a:t>
            </a:r>
            <a:r>
              <a:rPr lang="en-US" altLang="zh-CN" dirty="0" err="1"/>
              <a:t>aSH</a:t>
            </a:r>
            <a:r>
              <a:rPr lang="en-US" altLang="zh-CN" dirty="0"/>
              <a:t> --delete /</a:t>
            </a:r>
            <a:r>
              <a:rPr lang="en-US" altLang="zh-CN" dirty="0" err="1"/>
              <a:t>usr</a:t>
            </a:r>
            <a:r>
              <a:rPr lang="en-US" altLang="zh-CN" dirty="0"/>
              <a:t>/local/zookeeper </a:t>
            </a:r>
            <a:r>
              <a:rPr lang="en-US" altLang="zh-CN" dirty="0" smtClean="0"/>
              <a:t>node3:/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nn01 node{1..3}</a:t>
            </a:r>
          </a:p>
          <a:p>
            <a:pPr marL="0" indent="0">
              <a:buNone/>
            </a:pPr>
            <a:r>
              <a:rPr lang="en-US" altLang="zh-CN" dirty="0"/>
              <a:t>&gt; do</a:t>
            </a:r>
          </a:p>
          <a:p>
            <a:pPr marL="0" indent="0">
              <a:buNone/>
            </a:pPr>
            <a:r>
              <a:rPr lang="en-US" altLang="zh-CN" dirty="0"/>
              <a:t>&gt; </a:t>
            </a:r>
            <a:r>
              <a:rPr lang="en-US" altLang="zh-CN" dirty="0" err="1"/>
              <a:t>ssh</a:t>
            </a:r>
            <a:r>
              <a:rPr lang="en-US" altLang="zh-CN" dirty="0"/>
              <a:t> $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tmp</a:t>
            </a:r>
            <a:r>
              <a:rPr lang="en-US" altLang="zh-CN" dirty="0"/>
              <a:t>/zookeeper</a:t>
            </a:r>
          </a:p>
          <a:p>
            <a:pPr marL="0" indent="0">
              <a:buNone/>
            </a:pPr>
            <a:r>
              <a:rPr lang="en-US" altLang="zh-CN" dirty="0"/>
              <a:t>&gt; done</a:t>
            </a:r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smtClean="0"/>
              <a:t>echo 4 &gt; </a:t>
            </a:r>
            <a:r>
              <a:rPr lang="en-US" altLang="zh-CN" dirty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/zookeeper/</a:t>
            </a:r>
            <a:r>
              <a:rPr lang="en-US" altLang="zh-CN" dirty="0" err="1" smtClean="0"/>
              <a:t>myid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node1 "echo 1 &gt;/</a:t>
            </a:r>
            <a:r>
              <a:rPr lang="en-US" altLang="zh-CN" dirty="0" err="1"/>
              <a:t>tmp</a:t>
            </a:r>
            <a:r>
              <a:rPr lang="en-US" altLang="zh-CN" dirty="0"/>
              <a:t>/zookeeper/</a:t>
            </a:r>
            <a:r>
              <a:rPr lang="en-US" altLang="zh-CN" dirty="0" err="1"/>
              <a:t>myid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node2 "echo 2 &gt;/</a:t>
            </a:r>
            <a:r>
              <a:rPr lang="en-US" altLang="zh-CN" dirty="0" err="1"/>
              <a:t>tmp</a:t>
            </a:r>
            <a:r>
              <a:rPr lang="en-US" altLang="zh-CN" dirty="0"/>
              <a:t>/zookeeper/</a:t>
            </a:r>
            <a:r>
              <a:rPr lang="en-US" altLang="zh-CN" dirty="0" err="1"/>
              <a:t>myid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[root@nn01 </a:t>
            </a:r>
            <a:r>
              <a:rPr lang="en-US" altLang="zh-CN" dirty="0" err="1"/>
              <a:t>conf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node3 "echo 3 &gt;/</a:t>
            </a:r>
            <a:r>
              <a:rPr lang="en-US" altLang="zh-CN" dirty="0" err="1"/>
              <a:t>tmp</a:t>
            </a:r>
            <a:r>
              <a:rPr lang="en-US" altLang="zh-CN" dirty="0"/>
              <a:t>/zookeeper/</a:t>
            </a:r>
            <a:r>
              <a:rPr lang="en-US" altLang="zh-CN" dirty="0" err="1"/>
              <a:t>myid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955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停掉其它服务，启动</a:t>
            </a:r>
            <a:r>
              <a:rPr lang="en-US" altLang="zh-CN" dirty="0" smtClean="0"/>
              <a:t>zookeeper</a:t>
            </a:r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./</a:t>
            </a:r>
            <a:r>
              <a:rPr lang="en-US" altLang="zh-CN" dirty="0" smtClean="0"/>
              <a:t>sbin/stop-all.sh</a:t>
            </a:r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/usr/local/zookeeper/bin/zkServer.sh </a:t>
            </a:r>
            <a:r>
              <a:rPr lang="en-US" altLang="zh-CN" dirty="0" smtClean="0"/>
              <a:t>start</a:t>
            </a:r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jps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31273 </a:t>
            </a:r>
            <a:r>
              <a:rPr lang="en-US" altLang="zh-CN" dirty="0" err="1"/>
              <a:t>Jps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31243 </a:t>
            </a:r>
            <a:r>
              <a:rPr lang="en-US" altLang="zh-CN" dirty="0" err="1" smtClean="0"/>
              <a:t>QuorumPeerMain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/usr/local/zookeeper/bin/zkServer.sh status</a:t>
            </a:r>
          </a:p>
          <a:p>
            <a:pPr marL="1371600" lvl="3" indent="0">
              <a:buNone/>
            </a:pPr>
            <a:r>
              <a:rPr lang="en-US" altLang="zh-CN" dirty="0" err="1"/>
              <a:t>ZooKeeper</a:t>
            </a:r>
            <a:r>
              <a:rPr lang="en-US" altLang="zh-CN" dirty="0"/>
              <a:t> JMX enabled by default</a:t>
            </a:r>
          </a:p>
          <a:p>
            <a:pPr marL="1371600" lvl="3" indent="0">
              <a:buNone/>
            </a:pPr>
            <a:r>
              <a:rPr lang="en-US" altLang="zh-CN" dirty="0"/>
              <a:t>Using </a:t>
            </a:r>
            <a:r>
              <a:rPr lang="en-US" altLang="zh-CN" dirty="0" err="1"/>
              <a:t>config</a:t>
            </a:r>
            <a:r>
              <a:rPr lang="en-US" altLang="zh-CN" dirty="0"/>
              <a:t>: /</a:t>
            </a:r>
            <a:r>
              <a:rPr lang="en-US" altLang="zh-CN" dirty="0" err="1"/>
              <a:t>usr</a:t>
            </a:r>
            <a:r>
              <a:rPr lang="en-US" altLang="zh-CN" dirty="0"/>
              <a:t>/local/zookeeper/bin/../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zoo.cfg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Error contacting service. It is probably not running</a:t>
            </a:r>
            <a:r>
              <a:rPr lang="en-US" altLang="zh-CN" dirty="0" smtClean="0"/>
              <a:t>.</a:t>
            </a:r>
          </a:p>
          <a:p>
            <a:pPr marL="1371600" lvl="3" indent="0">
              <a:buNone/>
            </a:pPr>
            <a:r>
              <a:rPr lang="zh-CN" altLang="en-US" dirty="0" smtClean="0"/>
              <a:t>只要存在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里的角色即可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[root@nn01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node1 </a:t>
            </a:r>
            <a:r>
              <a:rPr lang="en-US" altLang="zh-CN" dirty="0"/>
              <a:t>/usr/local/zookeeper/bin/zkServer.sh </a:t>
            </a:r>
            <a:r>
              <a:rPr lang="en-US" altLang="zh-CN" dirty="0" smtClean="0"/>
              <a:t>start</a:t>
            </a:r>
          </a:p>
          <a:p>
            <a:pPr marL="0" indent="0">
              <a:buNone/>
            </a:pPr>
            <a:r>
              <a:rPr lang="en-US" altLang="zh-CN" dirty="0" smtClean="0"/>
              <a:t>	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node2 </a:t>
            </a:r>
            <a:r>
              <a:rPr lang="en-US" altLang="zh-CN" dirty="0"/>
              <a:t>/usr/local/zookeeper/bin/zkServer.sh start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[root@nn01 </a:t>
            </a:r>
            <a:r>
              <a:rPr lang="en-US" altLang="zh-CN" dirty="0" err="1"/>
              <a:t>hadoop</a:t>
            </a:r>
            <a:r>
              <a:rPr lang="en-US" altLang="zh-CN" dirty="0"/>
              <a:t>]#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node3 </a:t>
            </a:r>
            <a:r>
              <a:rPr lang="en-US" altLang="zh-CN" dirty="0"/>
              <a:t>/usr/local/zookeeper/bin/zkServer.sh start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经过一会儿，</a:t>
            </a:r>
            <a:r>
              <a:rPr lang="en-US" altLang="zh-CN" dirty="0" smtClean="0"/>
              <a:t>nn01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node3</a:t>
            </a:r>
            <a:r>
              <a:rPr lang="zh-CN" altLang="en-US" dirty="0" smtClean="0"/>
              <a:t>就有相应的角色了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此时：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nn01:observer	node1:follower	node2:leader	node3:follower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707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查看状态的脚本 </a:t>
            </a:r>
            <a:r>
              <a:rPr lang="en-US" altLang="zh-CN" dirty="0" smtClean="0"/>
              <a:t>vim zookeeper.sh</a:t>
            </a:r>
          </a:p>
          <a:p>
            <a:pPr marL="914400" lvl="2" indent="0">
              <a:buNone/>
            </a:pPr>
            <a:r>
              <a:rPr lang="en-US" altLang="zh-CN" dirty="0"/>
              <a:t>#!/bin/bash</a:t>
            </a:r>
          </a:p>
          <a:p>
            <a:pPr marL="914400" lvl="2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getstatus</a:t>
            </a:r>
            <a:r>
              <a:rPr lang="en-US" altLang="zh-CN" dirty="0"/>
              <a:t>(){</a:t>
            </a:r>
          </a:p>
          <a:p>
            <a:pPr marL="914400" lvl="2" indent="0">
              <a:buNone/>
            </a:pPr>
            <a:r>
              <a:rPr lang="en-US" altLang="zh-CN" dirty="0"/>
              <a:t>        exec 9&lt;&gt;/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tcp</a:t>
            </a:r>
            <a:r>
              <a:rPr lang="en-US" altLang="zh-CN" dirty="0"/>
              <a:t>/$1/2181 2&gt;/</a:t>
            </a:r>
            <a:r>
              <a:rPr lang="en-US" altLang="zh-CN" dirty="0" err="1"/>
              <a:t>dev</a:t>
            </a:r>
            <a:r>
              <a:rPr lang="en-US" altLang="zh-CN" dirty="0"/>
              <a:t>/null</a:t>
            </a:r>
          </a:p>
          <a:p>
            <a:pPr marL="914400" lvl="2" indent="0">
              <a:buNone/>
            </a:pPr>
            <a:r>
              <a:rPr lang="en-US" altLang="zh-CN" dirty="0"/>
              <a:t>        echo stat &gt;&amp;9</a:t>
            </a:r>
          </a:p>
          <a:p>
            <a:pPr marL="914400" lvl="2" indent="0">
              <a:buNone/>
            </a:pPr>
            <a:r>
              <a:rPr lang="en-US" altLang="zh-CN" dirty="0"/>
              <a:t>        MODE=$(cat &lt;&amp;9|grep -P "^Mode")</a:t>
            </a:r>
          </a:p>
          <a:p>
            <a:pPr marL="914400" lvl="2" indent="0">
              <a:buNone/>
            </a:pPr>
            <a:r>
              <a:rPr lang="en-US" altLang="zh-CN" dirty="0"/>
              <a:t>        exec 9&lt;&amp;-</a:t>
            </a:r>
          </a:p>
          <a:p>
            <a:pPr marL="914400" lvl="2" indent="0">
              <a:buNone/>
            </a:pPr>
            <a:r>
              <a:rPr lang="en-US" altLang="zh-CN" dirty="0"/>
              <a:t>        echo ${MODE:-NULL}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node{1..3} nn01</a:t>
            </a:r>
          </a:p>
          <a:p>
            <a:pPr marL="914400" lvl="2" indent="0">
              <a:buNone/>
            </a:pPr>
            <a:r>
              <a:rPr lang="en-US" altLang="zh-CN" dirty="0"/>
              <a:t>do</a:t>
            </a:r>
          </a:p>
          <a:p>
            <a:pPr marL="914400" lvl="2" indent="0">
              <a:buNone/>
            </a:pPr>
            <a:r>
              <a:rPr lang="en-US" altLang="zh-CN" dirty="0"/>
              <a:t>        echo -ne "${</a:t>
            </a:r>
            <a:r>
              <a:rPr lang="en-US" altLang="zh-CN" dirty="0" err="1"/>
              <a:t>i</a:t>
            </a:r>
            <a:r>
              <a:rPr lang="en-US" altLang="zh-CN" dirty="0"/>
              <a:t>}\t"</a:t>
            </a:r>
          </a:p>
          <a:p>
            <a:pPr marL="91440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getstatus</a:t>
            </a:r>
            <a:r>
              <a:rPr lang="en-US" altLang="zh-CN" dirty="0"/>
              <a:t> ${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altLang="zh-CN" dirty="0"/>
              <a:t>done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7" y="4707200"/>
            <a:ext cx="4028571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9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搭建高可用</a:t>
            </a:r>
            <a:r>
              <a:rPr lang="en-US" altLang="zh-CN" dirty="0"/>
              <a:t>——zookeeper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telnet node3 2181 </a:t>
            </a:r>
            <a:r>
              <a:rPr lang="zh-CN" altLang="en-US" dirty="0" smtClean="0"/>
              <a:t>查看该服务在该集群上是否健康</a:t>
            </a:r>
            <a:r>
              <a:rPr lang="en-US" altLang="zh-CN" dirty="0" smtClean="0"/>
              <a:t>,zookeeper</a:t>
            </a:r>
            <a:r>
              <a:rPr lang="zh-CN" altLang="en-US" dirty="0" smtClean="0"/>
              <a:t>服务的端口是</a:t>
            </a:r>
            <a:r>
              <a:rPr lang="en-US" altLang="zh-CN" dirty="0" smtClean="0"/>
              <a:t>2181</a:t>
            </a:r>
          </a:p>
          <a:p>
            <a:pPr marL="0" indent="0">
              <a:buNone/>
            </a:pPr>
            <a:r>
              <a:rPr lang="zh-CN" altLang="en-US" dirty="0" smtClean="0"/>
              <a:t>四字命令：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ruok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59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Kfaka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是分布式的消息系统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是使用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是一种消息中间件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为什么使用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解耦、冗余、提高扩展性、缓冲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保证顺序、灵活、削峰填谷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异步通信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Kafka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producer:</a:t>
            </a:r>
            <a:r>
              <a:rPr lang="zh-CN" altLang="en-US" dirty="0" smtClean="0"/>
              <a:t>生产者，负责发布消息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consumer:</a:t>
            </a:r>
            <a:r>
              <a:rPr lang="zh-CN" altLang="en-US" dirty="0" smtClean="0"/>
              <a:t>消费者，读取处理消息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：消息的类别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partition: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包含一个或多个</a:t>
            </a:r>
            <a:r>
              <a:rPr lang="en-US" altLang="zh-CN" dirty="0" smtClean="0"/>
              <a:t>partition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集群包含一个或多个服务器，消费队列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Kafka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管理集群配置，选举</a:t>
            </a:r>
            <a:r>
              <a:rPr lang="en-US" altLang="zh-CN" dirty="0" smtClean="0"/>
              <a:t>leader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379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818"/>
            <a:ext cx="1051560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72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集群安装与配置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必须有一个可用的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搭建配置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步骤一：搭建</a:t>
            </a:r>
            <a:r>
              <a:rPr lang="en-US" altLang="zh-CN" b="1" dirty="0"/>
              <a:t>Kafka</a:t>
            </a:r>
            <a:r>
              <a:rPr lang="zh-CN" altLang="en-US" b="1" dirty="0" smtClean="0"/>
              <a:t>集群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1</a:t>
            </a:r>
            <a:r>
              <a:rPr lang="zh-CN" altLang="en-US" dirty="0"/>
              <a:t>）解压 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/>
              <a:t>压缩包</a:t>
            </a:r>
          </a:p>
          <a:p>
            <a:pPr marL="0" indent="0">
              <a:buNone/>
            </a:pPr>
            <a:r>
              <a:rPr lang="en-US" altLang="zh-CN" dirty="0" smtClean="0"/>
              <a:t>		Kafka</a:t>
            </a:r>
            <a:r>
              <a:rPr lang="zh-CN" altLang="en-US" dirty="0"/>
              <a:t>在</a:t>
            </a:r>
            <a:r>
              <a:rPr lang="en-US" altLang="zh-CN" dirty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/>
              <a:t>上面操作即可</a:t>
            </a:r>
          </a:p>
          <a:p>
            <a:pPr marL="0" indent="0">
              <a:buNone/>
            </a:pPr>
            <a:r>
              <a:rPr lang="en-US" altLang="zh-CN" b="1" dirty="0" smtClean="0"/>
              <a:t>		[</a:t>
            </a:r>
            <a:r>
              <a:rPr lang="en-US" altLang="zh-CN" dirty="0"/>
              <a:t>root@node1 </a:t>
            </a:r>
            <a:r>
              <a:rPr lang="en-US" altLang="zh-CN" b="1" dirty="0"/>
              <a:t>~]</a:t>
            </a:r>
            <a:r>
              <a:rPr lang="en-US" altLang="zh-CN" dirty="0"/>
              <a:t># tar </a:t>
            </a:r>
            <a:r>
              <a:rPr lang="en-US" altLang="zh-CN" b="1" dirty="0"/>
              <a:t>-</a:t>
            </a:r>
            <a:r>
              <a:rPr lang="en-US" altLang="zh-CN" dirty="0" err="1"/>
              <a:t>xf</a:t>
            </a:r>
            <a:r>
              <a:rPr lang="en-US" altLang="zh-CN" dirty="0"/>
              <a:t> kafka_2</a:t>
            </a:r>
            <a:r>
              <a:rPr lang="en-US" altLang="zh-CN" b="1" dirty="0"/>
              <a:t>.10-0.10.2.1.</a:t>
            </a:r>
            <a:r>
              <a:rPr lang="en-US" altLang="zh-CN" dirty="0"/>
              <a:t>tgz</a:t>
            </a:r>
          </a:p>
          <a:p>
            <a:pPr marL="0" indent="0">
              <a:buNone/>
            </a:pPr>
            <a:r>
              <a:rPr lang="en-US" altLang="zh-CN" dirty="0" smtClean="0"/>
              <a:t>	2</a:t>
            </a:r>
            <a:r>
              <a:rPr lang="zh-CN" altLang="en-US" dirty="0"/>
              <a:t>）把 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/>
              <a:t>拷贝到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 smtClean="0"/>
              <a:t>下面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		[</a:t>
            </a:r>
            <a:r>
              <a:rPr lang="en-US" altLang="zh-CN" dirty="0"/>
              <a:t>root@node1 </a:t>
            </a:r>
            <a:r>
              <a:rPr lang="en-US" altLang="zh-CN" b="1" dirty="0"/>
              <a:t>~]</a:t>
            </a:r>
            <a:r>
              <a:rPr lang="en-US" altLang="zh-CN" dirty="0"/>
              <a:t># mv kafka_2</a:t>
            </a:r>
            <a:r>
              <a:rPr lang="en-US" altLang="zh-CN" b="1" dirty="0"/>
              <a:t>.10-0.10.2.1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 err="1" smtClean="0"/>
              <a:t>usr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local</a:t>
            </a:r>
            <a:r>
              <a:rPr lang="en-US" altLang="zh-CN" b="1" dirty="0" smtClean="0"/>
              <a:t>/</a:t>
            </a:r>
            <a:r>
              <a:rPr lang="en-US" altLang="zh-CN" dirty="0" err="1" smtClean="0"/>
              <a:t>kafka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）修改</a:t>
            </a:r>
            <a:r>
              <a:rPr lang="zh-CN" altLang="en-US" dirty="0"/>
              <a:t>配置文件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vim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     broker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id</a:t>
            </a:r>
            <a:r>
              <a:rPr lang="en-US" altLang="zh-CN" b="1" dirty="0" smtClean="0"/>
              <a:t>=22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          </a:t>
            </a:r>
            <a:r>
              <a:rPr lang="en-US" altLang="zh-CN" dirty="0" err="1" smtClean="0"/>
              <a:t>zookeeper</a:t>
            </a:r>
            <a:r>
              <a:rPr lang="en-US" altLang="zh-CN" b="1" dirty="0" err="1" smtClean="0"/>
              <a:t>.</a:t>
            </a:r>
            <a:r>
              <a:rPr lang="en-US" altLang="zh-CN" dirty="0" err="1" smtClean="0"/>
              <a:t>connect</a:t>
            </a:r>
            <a:r>
              <a:rPr lang="en-US" altLang="zh-CN" b="1" dirty="0" smtClean="0"/>
              <a:t>=</a:t>
            </a:r>
            <a:r>
              <a:rPr lang="en-US" altLang="zh-CN" dirty="0" smtClean="0"/>
              <a:t>node1</a:t>
            </a:r>
            <a:r>
              <a:rPr lang="en-US" altLang="zh-CN" b="1" dirty="0" smtClean="0"/>
              <a:t>:2181,</a:t>
            </a:r>
            <a:r>
              <a:rPr lang="en-US" altLang="zh-CN" dirty="0" smtClean="0"/>
              <a:t>node2</a:t>
            </a:r>
            <a:r>
              <a:rPr lang="en-US" altLang="zh-CN" b="1" dirty="0" smtClean="0"/>
              <a:t>:2181,</a:t>
            </a:r>
            <a:r>
              <a:rPr lang="en-US" altLang="zh-CN" dirty="0" smtClean="0"/>
              <a:t>node3</a:t>
            </a:r>
            <a:r>
              <a:rPr lang="en-US" altLang="zh-CN" b="1" dirty="0" smtClean="0"/>
              <a:t>:2181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）拷贝 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/>
              <a:t>到其他主机，并修改 </a:t>
            </a:r>
            <a:r>
              <a:rPr lang="en-US" altLang="zh-CN" dirty="0"/>
              <a:t>broker.id ,</a:t>
            </a:r>
            <a:r>
              <a:rPr lang="zh-CN" altLang="en-US" dirty="0"/>
              <a:t>不能</a:t>
            </a:r>
            <a:r>
              <a:rPr lang="zh-CN" altLang="en-US" dirty="0" smtClean="0"/>
              <a:t>重复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）启动 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zh-CN" altLang="en-US" dirty="0"/>
              <a:t>集群（</a:t>
            </a:r>
            <a:r>
              <a:rPr lang="en-US" altLang="zh-CN" dirty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/>
              <a:t>启动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启动后，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监听</a:t>
            </a:r>
            <a:r>
              <a:rPr lang="en-US" altLang="zh-CN" dirty="0" smtClean="0"/>
              <a:t>9092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root@node1 local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kafka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kafka</a:t>
            </a:r>
            <a:r>
              <a:rPr lang="en-US" altLang="zh-CN" b="1" dirty="0"/>
              <a:t>-</a:t>
            </a:r>
            <a:r>
              <a:rPr lang="en-US" altLang="zh-CN" dirty="0"/>
              <a:t>server</a:t>
            </a:r>
            <a:r>
              <a:rPr lang="en-US" altLang="zh-CN" b="1" dirty="0"/>
              <a:t>-</a:t>
            </a:r>
            <a:r>
              <a:rPr lang="en-US" altLang="zh-CN" dirty="0"/>
              <a:t>start</a:t>
            </a:r>
            <a:r>
              <a:rPr lang="en-US" altLang="zh-CN" b="1" dirty="0"/>
              <a:t>.</a:t>
            </a:r>
            <a:r>
              <a:rPr lang="en-US" altLang="zh-CN" dirty="0"/>
              <a:t>sh </a:t>
            </a:r>
            <a:r>
              <a:rPr lang="en-US" altLang="zh-CN" b="1" dirty="0"/>
              <a:t>-</a:t>
            </a:r>
            <a:r>
              <a:rPr lang="en-US" altLang="zh-CN" dirty="0"/>
              <a:t>daemon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 err="1"/>
              <a:t>kafka</a:t>
            </a:r>
            <a:r>
              <a:rPr lang="en-US" altLang="zh-CN" b="1" dirty="0"/>
              <a:t>/</a:t>
            </a:r>
            <a:r>
              <a:rPr lang="en-US" altLang="zh-CN" dirty="0" err="1"/>
              <a:t>config</a:t>
            </a:r>
            <a:r>
              <a:rPr lang="en-US" altLang="zh-CN" b="1" dirty="0"/>
              <a:t>/</a:t>
            </a:r>
            <a:r>
              <a:rPr lang="en-US" altLang="zh-CN" dirty="0" err="1"/>
              <a:t>server</a:t>
            </a:r>
            <a:r>
              <a:rPr lang="en-US" altLang="zh-CN" b="1" dirty="0" err="1"/>
              <a:t>.</a:t>
            </a:r>
            <a:r>
              <a:rPr lang="en-US" altLang="zh-CN" dirty="0" err="1"/>
              <a:t>properties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992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en-US" dirty="0" smtClean="0"/>
              <a:t>验证</a:t>
            </a:r>
            <a:r>
              <a:rPr lang="zh-CN" altLang="en-US" dirty="0"/>
              <a:t>配置，创建一个 </a:t>
            </a:r>
            <a:r>
              <a:rPr lang="en-US" altLang="zh-CN" dirty="0" smtClean="0"/>
              <a:t>topic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root@node1 local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kafka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kafka</a:t>
            </a:r>
            <a:r>
              <a:rPr lang="en-US" altLang="zh-CN" b="1" dirty="0"/>
              <a:t>-</a:t>
            </a:r>
            <a:r>
              <a:rPr lang="en-US" altLang="zh-CN" dirty="0"/>
              <a:t>topics</a:t>
            </a:r>
            <a:r>
              <a:rPr lang="en-US" altLang="zh-CN" b="1" dirty="0"/>
              <a:t>.</a:t>
            </a:r>
            <a:r>
              <a:rPr lang="en-US" altLang="zh-CN" dirty="0"/>
              <a:t>sh </a:t>
            </a:r>
            <a:r>
              <a:rPr lang="en-US" altLang="zh-CN" b="1" dirty="0"/>
              <a:t>--</a:t>
            </a:r>
            <a:r>
              <a:rPr lang="en-US" altLang="zh-CN" dirty="0"/>
              <a:t>create </a:t>
            </a:r>
            <a:r>
              <a:rPr lang="en-US" altLang="zh-CN" b="1" dirty="0"/>
              <a:t>--</a:t>
            </a:r>
            <a:r>
              <a:rPr lang="en-US" altLang="zh-CN" dirty="0"/>
              <a:t>partitions </a:t>
            </a:r>
            <a:r>
              <a:rPr lang="en-US" altLang="zh-CN" b="1" dirty="0"/>
              <a:t>1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replication</a:t>
            </a:r>
            <a:r>
              <a:rPr lang="en-US" altLang="zh-CN" b="1" dirty="0"/>
              <a:t>-</a:t>
            </a:r>
            <a:r>
              <a:rPr lang="en-US" altLang="zh-CN" dirty="0"/>
              <a:t>factor </a:t>
            </a:r>
            <a:r>
              <a:rPr lang="en-US" altLang="zh-CN" b="1" dirty="0"/>
              <a:t>1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zookeeper </a:t>
            </a:r>
            <a:r>
              <a:rPr lang="en-US" altLang="zh-CN" dirty="0" smtClean="0"/>
              <a:t>node1</a:t>
            </a:r>
            <a:r>
              <a:rPr lang="en-US" altLang="zh-CN" b="1" dirty="0" smtClean="0"/>
              <a:t>:2181</a:t>
            </a:r>
            <a:r>
              <a:rPr lang="en-US" altLang="zh-CN" dirty="0" smtClean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topic 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--create </a:t>
            </a:r>
            <a:r>
              <a:rPr lang="zh-CN" altLang="en-US" dirty="0" smtClean="0"/>
              <a:t>创建消息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--partitions </a:t>
            </a:r>
            <a:r>
              <a:rPr lang="zh-CN" altLang="en-US" dirty="0" smtClean="0"/>
              <a:t>块数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/>
              <a:t>模拟生产者，发布</a:t>
            </a:r>
            <a:r>
              <a:rPr lang="zh-CN" altLang="en-US" dirty="0" smtClean="0"/>
              <a:t>消息 </a:t>
            </a:r>
            <a:r>
              <a:rPr lang="en-US" altLang="zh-CN" dirty="0" smtClean="0"/>
              <a:t>#</a:t>
            </a:r>
            <a:r>
              <a:rPr lang="zh-CN" altLang="en-US" dirty="0" smtClean="0"/>
              <a:t>不退出，写什么，接收者就会看到什么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root@node2 </a:t>
            </a:r>
            <a:r>
              <a:rPr lang="en-US" altLang="zh-CN" b="1" dirty="0"/>
              <a:t>~]</a:t>
            </a:r>
            <a:r>
              <a:rPr lang="en-US" altLang="zh-CN" dirty="0"/>
              <a:t># /</a:t>
            </a:r>
            <a:r>
              <a:rPr lang="en-US" altLang="zh-CN" dirty="0" smtClean="0"/>
              <a:t>usr/local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kafka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bin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kafka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console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producer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sh </a:t>
            </a:r>
            <a:r>
              <a:rPr lang="en-US" altLang="zh-CN" b="1" dirty="0"/>
              <a:t>--</a:t>
            </a:r>
            <a:r>
              <a:rPr lang="en-US" altLang="zh-CN" dirty="0"/>
              <a:t>broker</a:t>
            </a:r>
            <a:r>
              <a:rPr lang="en-US" altLang="zh-CN" b="1" dirty="0"/>
              <a:t>-</a:t>
            </a:r>
            <a:r>
              <a:rPr lang="en-US" altLang="zh-CN" dirty="0"/>
              <a:t>list node2</a:t>
            </a:r>
            <a:r>
              <a:rPr lang="en-US" altLang="zh-CN" b="1" dirty="0"/>
              <a:t>:9092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topic 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dirty="0"/>
              <a:t>模拟消费者，接收</a:t>
            </a:r>
            <a:r>
              <a:rPr lang="zh-CN" altLang="en-US" dirty="0" smtClean="0"/>
              <a:t>消息 </a:t>
            </a:r>
            <a:r>
              <a:rPr lang="en-US" altLang="zh-CN" dirty="0" smtClean="0"/>
              <a:t>#</a:t>
            </a:r>
            <a:r>
              <a:rPr lang="zh-CN" altLang="en-US" dirty="0" smtClean="0"/>
              <a:t>不退出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root@node3 </a:t>
            </a:r>
            <a:r>
              <a:rPr lang="en-US" altLang="zh-CN" b="1" dirty="0"/>
              <a:t>~]</a:t>
            </a:r>
            <a:r>
              <a:rPr lang="en-US" altLang="zh-CN" dirty="0"/>
              <a:t># /</a:t>
            </a:r>
            <a:r>
              <a:rPr lang="en-US" altLang="zh-CN" dirty="0" smtClean="0"/>
              <a:t>usr/local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kafka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bin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kafka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console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consumer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sh </a:t>
            </a:r>
            <a:r>
              <a:rPr lang="en-US" altLang="zh-CN" b="1" dirty="0"/>
              <a:t>--</a:t>
            </a:r>
            <a:r>
              <a:rPr lang="en-US" altLang="zh-CN" dirty="0"/>
              <a:t>bootstrap</a:t>
            </a:r>
            <a:r>
              <a:rPr lang="en-US" altLang="zh-CN" b="1" dirty="0"/>
              <a:t>-</a:t>
            </a:r>
            <a:r>
              <a:rPr lang="en-US" altLang="zh-CN" dirty="0"/>
              <a:t>server node1</a:t>
            </a:r>
            <a:r>
              <a:rPr lang="en-US" altLang="zh-CN" b="1" dirty="0"/>
              <a:t>:9092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topic 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Kafka</a:t>
            </a:r>
            <a:r>
              <a:rPr lang="zh-CN" altLang="en-US" dirty="0" smtClean="0"/>
              <a:t>比较吃内存，做完这个实验就可以停掉该服务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aa</a:t>
            </a:r>
            <a:r>
              <a:rPr lang="zh-CN" altLang="en-US" dirty="0" smtClean="0"/>
              <a:t>就是一个名称，好似房间号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479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集群高可用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为什么需要</a:t>
            </a:r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原因：</a:t>
            </a:r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NFS				QJM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NN				NN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ZK				ZK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ZKFailoverController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ZKFailoverController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NFS				</a:t>
            </a:r>
            <a:r>
              <a:rPr lang="en-US" altLang="zh-CN" dirty="0" err="1" smtClean="0"/>
              <a:t>JournalNode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HA</a:t>
            </a:r>
            <a:r>
              <a:rPr lang="zh-CN" altLang="en-US" dirty="0" smtClean="0"/>
              <a:t>方案对比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NFS</a:t>
            </a:r>
            <a:r>
              <a:rPr lang="zh-CN" altLang="en-US" dirty="0" smtClean="0"/>
              <a:t>共享存储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要考虑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的高可用设计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91" y="3816012"/>
            <a:ext cx="3996509" cy="23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6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QJM</a:t>
            </a:r>
            <a:r>
              <a:rPr lang="zh-CN" altLang="en-US" dirty="0" smtClean="0"/>
              <a:t>高可用方案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主一备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25" y="766878"/>
            <a:ext cx="5885714" cy="18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15" y="2614497"/>
            <a:ext cx="6685714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30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系统规划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192.168.1.10	nn01		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192.168.1.20	nn02		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node{1..3}		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/</a:t>
            </a:r>
            <a:r>
              <a:rPr lang="en-US" altLang="zh-CN" dirty="0"/>
              <a:t>	</a:t>
            </a:r>
            <a:r>
              <a:rPr lang="en-US" altLang="zh-CN" dirty="0" smtClean="0"/>
              <a:t>	HDFS/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journalNode</a:t>
            </a:r>
            <a:r>
              <a:rPr lang="en-US" altLang="zh-CN" dirty="0" smtClean="0"/>
              <a:t>/	Zookeeper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Zookeeper</a:t>
            </a:r>
          </a:p>
          <a:p>
            <a:pPr marL="0" indent="0">
              <a:buNone/>
            </a:pPr>
            <a:r>
              <a:rPr lang="en-US" altLang="zh-CN" dirty="0" smtClean="0"/>
              <a:t>	nn02:</a:t>
            </a:r>
            <a:r>
              <a:rPr lang="zh-CN" altLang="en-US" dirty="0" smtClean="0"/>
              <a:t>基础环境与</a:t>
            </a:r>
            <a:r>
              <a:rPr lang="en-US" altLang="zh-CN" dirty="0" smtClean="0"/>
              <a:t>nn01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停止所有服务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/usr/local/hadoop/sbin/stop-all.sh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smtClean="0">
                <a:sym typeface="Wingdings" panose="05000000000000000000" pitchFamily="2" charset="2"/>
              </a:rPr>
              <a:t>usr/local/kafka/bin/kafka-server-stop.sh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zookeeper(</a:t>
            </a:r>
            <a:r>
              <a:rPr lang="zh-CN" altLang="en-US" dirty="0" smtClean="0"/>
              <a:t>需要一台一台的启动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/usr/local</a:t>
            </a:r>
            <a:r>
              <a:rPr lang="en-US" altLang="zh-CN" b="1" dirty="0"/>
              <a:t>/</a:t>
            </a:r>
            <a:r>
              <a:rPr lang="en-US" altLang="zh-CN" dirty="0"/>
              <a:t>zookeeper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zkServer</a:t>
            </a:r>
            <a:r>
              <a:rPr lang="en-US" altLang="zh-CN" b="1" dirty="0"/>
              <a:t>.</a:t>
            </a:r>
            <a:r>
              <a:rPr lang="en-US" altLang="zh-CN" dirty="0"/>
              <a:t>sh </a:t>
            </a:r>
            <a:r>
              <a:rPr lang="en-US" altLang="zh-CN" dirty="0" smtClean="0"/>
              <a:t>start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/root/zookeeper.sh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查看</a:t>
            </a:r>
            <a:r>
              <a:rPr lang="en-US" altLang="zh-CN" dirty="0" smtClean="0">
                <a:sym typeface="Wingdings" panose="05000000000000000000" pitchFamily="2" charset="2"/>
              </a:rPr>
              <a:t>zookeeper</a:t>
            </a:r>
            <a:r>
              <a:rPr lang="zh-CN" altLang="en-US" dirty="0" smtClean="0">
                <a:sym typeface="Wingdings" panose="05000000000000000000" pitchFamily="2" charset="2"/>
              </a:rPr>
              <a:t>状态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797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，追加</a:t>
            </a:r>
            <a:r>
              <a:rPr lang="en-US" altLang="zh-CN" dirty="0" smtClean="0"/>
              <a:t>nn02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192.168.1.20 nn02</a:t>
            </a:r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in nn02 node{1..3}; do </a:t>
            </a:r>
            <a:r>
              <a:rPr lang="en-US" altLang="zh-CN" dirty="0" err="1"/>
              <a:t>scp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/hosts $</a:t>
            </a:r>
            <a:r>
              <a:rPr lang="en-US" altLang="zh-CN" dirty="0" err="1"/>
              <a:t>i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/hosts; </a:t>
            </a:r>
            <a:r>
              <a:rPr lang="en-US" altLang="zh-CN" dirty="0" smtClean="0"/>
              <a:t>done</a:t>
            </a:r>
          </a:p>
          <a:p>
            <a:pPr marL="0" indent="0">
              <a:buNone/>
            </a:pPr>
            <a:r>
              <a:rPr lang="en-US" altLang="zh-CN" dirty="0" smtClean="0"/>
              <a:t>5.nn01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nn02</a:t>
            </a:r>
            <a:r>
              <a:rPr lang="zh-CN" altLang="en-US" dirty="0" smtClean="0"/>
              <a:t>都要可以无密连接</a:t>
            </a:r>
            <a:r>
              <a:rPr lang="en-US" altLang="zh-CN" dirty="0" smtClean="0"/>
              <a:t>nn01,nn02,node1,node2,node3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ssh_config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/>
              <a:t>StrictHostKeyChecking</a:t>
            </a:r>
            <a:r>
              <a:rPr lang="en-US" altLang="zh-CN" dirty="0"/>
              <a:t> </a:t>
            </a:r>
            <a:r>
              <a:rPr lang="en-US" altLang="zh-CN" dirty="0" smtClean="0"/>
              <a:t>no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ssh-keygen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-copy-id node1</a:t>
            </a:r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删除所有主机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nn01 node{1..3}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428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408"/>
            <a:ext cx="10515600" cy="59785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配置 </a:t>
            </a:r>
            <a:r>
              <a:rPr lang="en-US" altLang="zh-CN" dirty="0" smtClean="0"/>
              <a:t>core-site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.</a:t>
            </a:r>
            <a:r>
              <a:rPr lang="en-US" altLang="zh-CN" dirty="0" err="1"/>
              <a:t>ssh</a:t>
            </a:r>
            <a:r>
              <a:rPr lang="en-US" altLang="zh-CN" b="1" dirty="0"/>
              <a:t>]</a:t>
            </a:r>
            <a:r>
              <a:rPr lang="en-US" altLang="zh-CN" dirty="0"/>
              <a:t># vim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 err="1"/>
              <a:t>etc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core</a:t>
            </a:r>
            <a:r>
              <a:rPr lang="en-US" altLang="zh-CN" b="1" dirty="0"/>
              <a:t>-</a:t>
            </a:r>
            <a:r>
              <a:rPr lang="en-US" altLang="zh-CN" dirty="0"/>
              <a:t>site</a:t>
            </a:r>
            <a:r>
              <a:rPr lang="en-US" altLang="zh-CN" b="1" dirty="0"/>
              <a:t>.</a:t>
            </a:r>
            <a:r>
              <a:rPr lang="en-US" altLang="zh-CN" dirty="0"/>
              <a:t>xml</a:t>
            </a:r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configuration</a:t>
            </a:r>
            <a:r>
              <a:rPr lang="en-US" altLang="zh-CN" b="1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fs</a:t>
            </a:r>
            <a:r>
              <a:rPr lang="en-US" altLang="zh-CN" b="1" dirty="0" err="1"/>
              <a:t>.</a:t>
            </a:r>
            <a:r>
              <a:rPr lang="en-US" altLang="zh-CN" dirty="0" err="1"/>
              <a:t>defaultFS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hdfs</a:t>
            </a:r>
            <a:r>
              <a:rPr lang="en-US" altLang="zh-CN" b="1" dirty="0"/>
              <a:t>:</a:t>
            </a:r>
            <a:r>
              <a:rPr lang="en-US" altLang="zh-CN" dirty="0"/>
              <a:t>//nsdcluster&lt;/value&gt;    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nsdcluster</a:t>
            </a:r>
            <a:r>
              <a:rPr lang="zh-CN" altLang="en-US" dirty="0"/>
              <a:t>是随便起的名。相当于一个组，访问的时候访问这个组</a:t>
            </a:r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hadoop</a:t>
            </a:r>
            <a:r>
              <a:rPr lang="en-US" altLang="zh-CN" b="1" dirty="0" err="1"/>
              <a:t>.</a:t>
            </a:r>
            <a:r>
              <a:rPr lang="en-US" altLang="zh-CN" dirty="0" err="1"/>
              <a:t>tmp</a:t>
            </a:r>
            <a:r>
              <a:rPr lang="en-US" altLang="zh-CN" b="1" dirty="0" err="1"/>
              <a:t>.</a:t>
            </a:r>
            <a:r>
              <a:rPr lang="en-US" altLang="zh-CN" dirty="0" err="1"/>
              <a:t>dir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zookeeper</a:t>
            </a:r>
            <a:r>
              <a:rPr lang="en-US" altLang="zh-CN" b="1" dirty="0" err="1"/>
              <a:t>.</a:t>
            </a:r>
            <a:r>
              <a:rPr lang="en-US" altLang="zh-CN" dirty="0" err="1"/>
              <a:t>quorum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node1</a:t>
            </a:r>
            <a:r>
              <a:rPr lang="en-US" altLang="zh-CN" b="1" dirty="0"/>
              <a:t>:2181,</a:t>
            </a:r>
            <a:r>
              <a:rPr lang="en-US" altLang="zh-CN" dirty="0"/>
              <a:t>node2</a:t>
            </a:r>
            <a:r>
              <a:rPr lang="en-US" altLang="zh-CN" b="1" dirty="0"/>
              <a:t>:2181,</a:t>
            </a:r>
            <a:r>
              <a:rPr lang="en-US" altLang="zh-CN" dirty="0"/>
              <a:t>node3</a:t>
            </a:r>
            <a:r>
              <a:rPr lang="en-US" altLang="zh-CN" b="1" dirty="0"/>
              <a:t>:2181&lt;</a:t>
            </a:r>
            <a:r>
              <a:rPr lang="en-US" altLang="zh-CN" dirty="0"/>
              <a:t>/value&gt;    /</a:t>
            </a:r>
            <a:r>
              <a:rPr lang="en-US" altLang="zh-CN" b="1" dirty="0"/>
              <a:t>/</a:t>
            </a:r>
            <a:r>
              <a:rPr lang="en-US" altLang="zh-CN" dirty="0" err="1"/>
              <a:t>zookeepe</a:t>
            </a:r>
            <a:r>
              <a:rPr lang="zh-CN" altLang="en-US" dirty="0"/>
              <a:t>的地址</a:t>
            </a:r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hadoop</a:t>
            </a:r>
            <a:r>
              <a:rPr lang="en-US" altLang="zh-CN" b="1" dirty="0" err="1"/>
              <a:t>.</a:t>
            </a:r>
            <a:r>
              <a:rPr lang="en-US" altLang="zh-CN" dirty="0" err="1"/>
              <a:t>proxyuser</a:t>
            </a:r>
            <a:r>
              <a:rPr lang="en-US" altLang="zh-CN" b="1" dirty="0" err="1"/>
              <a:t>.</a:t>
            </a:r>
            <a:r>
              <a:rPr lang="en-US" altLang="zh-CN" dirty="0" err="1"/>
              <a:t>nfs</a:t>
            </a:r>
            <a:r>
              <a:rPr lang="en-US" altLang="zh-CN" b="1" dirty="0" err="1"/>
              <a:t>.</a:t>
            </a:r>
            <a:r>
              <a:rPr lang="en-US" altLang="zh-CN" dirty="0" err="1"/>
              <a:t>groups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&gt;*&lt;/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hadoop</a:t>
            </a:r>
            <a:r>
              <a:rPr lang="en-US" altLang="zh-CN" b="1" dirty="0" err="1"/>
              <a:t>.</a:t>
            </a:r>
            <a:r>
              <a:rPr lang="en-US" altLang="zh-CN" dirty="0" err="1"/>
              <a:t>proxyuser</a:t>
            </a:r>
            <a:r>
              <a:rPr lang="en-US" altLang="zh-CN" b="1" dirty="0" err="1"/>
              <a:t>.</a:t>
            </a:r>
            <a:r>
              <a:rPr lang="en-US" altLang="zh-CN" dirty="0" err="1"/>
              <a:t>nfs</a:t>
            </a:r>
            <a:r>
              <a:rPr lang="en-US" altLang="zh-CN" b="1" dirty="0" err="1"/>
              <a:t>.</a:t>
            </a:r>
            <a:r>
              <a:rPr lang="en-US" altLang="zh-CN" dirty="0" err="1"/>
              <a:t>hosts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value</a:t>
            </a:r>
            <a:r>
              <a:rPr lang="en-US" altLang="zh-CN" b="1" dirty="0"/>
              <a:t>&gt;*&lt;/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configuration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31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6815"/>
            <a:ext cx="10515600" cy="57801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dirty="0"/>
              <a:t>配置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-site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~]</a:t>
            </a:r>
            <a:r>
              <a:rPr lang="en-US" altLang="zh-CN" dirty="0"/>
              <a:t># vim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 err="1"/>
              <a:t>etc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hdfs</a:t>
            </a:r>
            <a:r>
              <a:rPr lang="en-US" altLang="zh-CN" b="1" dirty="0"/>
              <a:t>-</a:t>
            </a:r>
            <a:r>
              <a:rPr lang="en-US" altLang="zh-CN" dirty="0"/>
              <a:t>site</a:t>
            </a:r>
            <a:r>
              <a:rPr lang="en-US" altLang="zh-CN" b="1" dirty="0"/>
              <a:t>.</a:t>
            </a:r>
            <a:r>
              <a:rPr lang="en-US" altLang="zh-CN" dirty="0"/>
              <a:t>xml</a:t>
            </a:r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configuration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replication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&gt;2&lt;/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nameservices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 //</a:t>
            </a:r>
            <a:r>
              <a:rPr lang="zh-CN" altLang="en-US" b="1" dirty="0" smtClean="0"/>
              <a:t>定义一个组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 err="1"/>
              <a:t>nsdcluster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namenodes</a:t>
            </a:r>
            <a:r>
              <a:rPr lang="en-US" altLang="zh-CN" b="1" dirty="0" err="1"/>
              <a:t>.</a:t>
            </a:r>
            <a:r>
              <a:rPr lang="en-US" altLang="zh-CN" dirty="0" err="1"/>
              <a:t>nsdcluster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        </a:t>
            </a:r>
            <a:r>
              <a:rPr lang="en-US" altLang="zh-CN" dirty="0" smtClean="0"/>
              <a:t>//</a:t>
            </a:r>
            <a:r>
              <a:rPr lang="en-US" altLang="zh-CN" dirty="0"/>
              <a:t>nn1,nn2</a:t>
            </a:r>
            <a:r>
              <a:rPr lang="zh-CN" altLang="en-US" dirty="0"/>
              <a:t>名称固定，是内置的变量，</a:t>
            </a:r>
            <a:r>
              <a:rPr lang="en-US" altLang="zh-CN" dirty="0" err="1"/>
              <a:t>nsdcluster</a:t>
            </a:r>
            <a:r>
              <a:rPr lang="zh-CN" altLang="en-US" dirty="0"/>
              <a:t>里面有</a:t>
            </a:r>
            <a:r>
              <a:rPr lang="en-US" altLang="zh-CN" dirty="0"/>
              <a:t>nn1</a:t>
            </a:r>
            <a:r>
              <a:rPr lang="zh-CN" altLang="en-US" dirty="0"/>
              <a:t>，</a:t>
            </a:r>
            <a:r>
              <a:rPr lang="en-US" altLang="zh-CN" dirty="0" smtClean="0"/>
              <a:t>nn2,</a:t>
            </a:r>
            <a:r>
              <a:rPr lang="zh-CN" altLang="en-US" dirty="0" smtClean="0"/>
              <a:t>声明角色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value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nn1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nn2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dfs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rpc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.</a:t>
            </a:r>
            <a:r>
              <a:rPr lang="en-US" altLang="zh-CN" dirty="0"/>
              <a:t>nsdcluster</a:t>
            </a:r>
            <a:r>
              <a:rPr lang="en-US" altLang="zh-CN" b="1" dirty="0"/>
              <a:t>.</a:t>
            </a:r>
            <a:r>
              <a:rPr lang="en-US" altLang="zh-CN" dirty="0"/>
              <a:t>nn1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</a:t>
            </a:r>
            <a:r>
              <a:rPr lang="en-US" altLang="zh-CN" dirty="0" smtClean="0"/>
              <a:t>//</a:t>
            </a:r>
            <a:r>
              <a:rPr lang="zh-CN" altLang="en-US" dirty="0"/>
              <a:t>声明</a:t>
            </a:r>
            <a:r>
              <a:rPr lang="en-US" altLang="zh-CN" dirty="0"/>
              <a:t>nn1 8020</a:t>
            </a:r>
            <a:r>
              <a:rPr lang="zh-CN" altLang="en-US" dirty="0"/>
              <a:t>为通讯端口，是</a:t>
            </a:r>
            <a:r>
              <a:rPr lang="en-US" altLang="zh-CN" dirty="0"/>
              <a:t>nn01</a:t>
            </a:r>
            <a:r>
              <a:rPr lang="zh-CN" altLang="en-US" dirty="0"/>
              <a:t>的</a:t>
            </a:r>
            <a:r>
              <a:rPr lang="en-US" altLang="zh-CN" dirty="0" err="1"/>
              <a:t>rpc</a:t>
            </a:r>
            <a:r>
              <a:rPr lang="zh-CN" altLang="en-US" dirty="0"/>
              <a:t>通讯</a:t>
            </a:r>
            <a:r>
              <a:rPr lang="zh-CN" altLang="en-US" dirty="0" smtClean="0"/>
              <a:t>端口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nn01</a:t>
            </a:r>
            <a:r>
              <a:rPr lang="en-US" altLang="zh-CN" b="1" dirty="0"/>
              <a:t>:8020&lt;/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dfs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rpc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.</a:t>
            </a:r>
            <a:r>
              <a:rPr lang="en-US" altLang="zh-CN" dirty="0"/>
              <a:t>nsdcluster</a:t>
            </a:r>
            <a:r>
              <a:rPr lang="en-US" altLang="zh-CN" b="1" dirty="0"/>
              <a:t>.</a:t>
            </a:r>
            <a:r>
              <a:rPr lang="en-US" altLang="zh-CN" dirty="0"/>
              <a:t>nn2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</a:t>
            </a:r>
            <a:r>
              <a:rPr lang="en-US" altLang="zh-CN" dirty="0" smtClean="0"/>
              <a:t>//</a:t>
            </a:r>
            <a:r>
              <a:rPr lang="zh-CN" altLang="en-US" dirty="0"/>
              <a:t>声明</a:t>
            </a:r>
            <a:r>
              <a:rPr lang="en-US" altLang="zh-CN" dirty="0"/>
              <a:t>nn2</a:t>
            </a:r>
            <a:r>
              <a:rPr lang="zh-CN" altLang="en-US" dirty="0"/>
              <a:t>是谁，</a:t>
            </a:r>
            <a:r>
              <a:rPr lang="en-US" altLang="zh-CN" dirty="0"/>
              <a:t>nn02</a:t>
            </a:r>
            <a:r>
              <a:rPr lang="zh-CN" altLang="en-US" dirty="0"/>
              <a:t>的</a:t>
            </a:r>
            <a:r>
              <a:rPr lang="en-US" altLang="zh-CN" dirty="0" err="1"/>
              <a:t>rpc</a:t>
            </a:r>
            <a:r>
              <a:rPr lang="zh-CN" altLang="en-US" dirty="0"/>
              <a:t>通讯</a:t>
            </a:r>
            <a:r>
              <a:rPr lang="zh-CN" altLang="en-US" dirty="0" smtClean="0"/>
              <a:t>端口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nn02</a:t>
            </a:r>
            <a:r>
              <a:rPr lang="en-US" altLang="zh-CN" b="1" dirty="0"/>
              <a:t>:8020&lt;/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dfs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http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.</a:t>
            </a:r>
            <a:r>
              <a:rPr lang="en-US" altLang="zh-CN" dirty="0"/>
              <a:t>nsdcluster</a:t>
            </a:r>
            <a:r>
              <a:rPr lang="en-US" altLang="zh-CN" b="1" dirty="0"/>
              <a:t>.</a:t>
            </a:r>
            <a:r>
              <a:rPr lang="en-US" altLang="zh-CN" dirty="0"/>
              <a:t>nn1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</a:t>
            </a:r>
            <a:r>
              <a:rPr lang="en-US" altLang="zh-CN" dirty="0" smtClean="0"/>
              <a:t>//</a:t>
            </a:r>
            <a:r>
              <a:rPr lang="en-US" altLang="zh-CN" dirty="0"/>
              <a:t>nn01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通讯</a:t>
            </a:r>
            <a:r>
              <a:rPr lang="zh-CN" altLang="en-US" dirty="0" smtClean="0"/>
              <a:t>端口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nn01</a:t>
            </a:r>
            <a:r>
              <a:rPr lang="en-US" altLang="zh-CN" b="1" dirty="0"/>
              <a:t>:50070&lt;/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dfs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http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.</a:t>
            </a:r>
            <a:r>
              <a:rPr lang="en-US" altLang="zh-CN" dirty="0"/>
              <a:t>nsdcluster</a:t>
            </a:r>
            <a:r>
              <a:rPr lang="en-US" altLang="zh-CN" b="1" dirty="0"/>
              <a:t>.</a:t>
            </a:r>
            <a:r>
              <a:rPr lang="en-US" altLang="zh-CN" dirty="0"/>
              <a:t>nn2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     </a:t>
            </a:r>
            <a:r>
              <a:rPr lang="en-US" altLang="zh-CN" dirty="0" smtClean="0"/>
              <a:t>//</a:t>
            </a:r>
            <a:r>
              <a:rPr lang="en-US" altLang="zh-CN" dirty="0"/>
              <a:t>nn01</a:t>
            </a:r>
            <a:r>
              <a:rPr lang="zh-CN" altLang="en-US" dirty="0"/>
              <a:t>和</a:t>
            </a:r>
            <a:r>
              <a:rPr lang="en-US" altLang="zh-CN" dirty="0"/>
              <a:t>nn02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通讯</a:t>
            </a:r>
            <a:r>
              <a:rPr lang="zh-CN" altLang="en-US" dirty="0" smtClean="0"/>
              <a:t>端口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nn02</a:t>
            </a:r>
            <a:r>
              <a:rPr lang="en-US" altLang="zh-CN" b="1" dirty="0"/>
              <a:t>:50070&lt;/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namenode</a:t>
            </a:r>
            <a:r>
              <a:rPr lang="en-US" altLang="zh-CN" b="1" dirty="0" err="1"/>
              <a:t>.</a:t>
            </a:r>
            <a:r>
              <a:rPr lang="en-US" altLang="zh-CN" dirty="0" err="1"/>
              <a:t>shared</a:t>
            </a:r>
            <a:r>
              <a:rPr lang="en-US" altLang="zh-CN" b="1" dirty="0" err="1"/>
              <a:t>.</a:t>
            </a:r>
            <a:r>
              <a:rPr lang="en-US" altLang="zh-CN" dirty="0" err="1"/>
              <a:t>edits</a:t>
            </a:r>
            <a:r>
              <a:rPr lang="en-US" altLang="zh-CN" b="1" dirty="0" err="1"/>
              <a:t>.</a:t>
            </a:r>
            <a:r>
              <a:rPr lang="en-US" altLang="zh-CN" dirty="0" err="1"/>
              <a:t>dir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</a:t>
            </a:r>
            <a:r>
              <a:rPr lang="en-US" altLang="zh-CN" dirty="0" smtClean="0"/>
              <a:t>//</a:t>
            </a:r>
            <a:r>
              <a:rPr lang="zh-CN" altLang="en-US" dirty="0"/>
              <a:t>指定</a:t>
            </a:r>
            <a:r>
              <a:rPr lang="en-US" altLang="zh-CN" dirty="0" err="1"/>
              <a:t>namenode</a:t>
            </a:r>
            <a:r>
              <a:rPr lang="zh-CN" altLang="en-US" dirty="0"/>
              <a:t>元数据存储在</a:t>
            </a:r>
            <a:r>
              <a:rPr lang="en-US" altLang="zh-CN" dirty="0" err="1"/>
              <a:t>journalnode</a:t>
            </a:r>
            <a:r>
              <a:rPr lang="zh-CN" altLang="en-US" dirty="0"/>
              <a:t>中的</a:t>
            </a:r>
            <a:r>
              <a:rPr lang="zh-CN" altLang="en-US" dirty="0" smtClean="0"/>
              <a:t>路径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qjournal</a:t>
            </a:r>
            <a:r>
              <a:rPr lang="en-US" altLang="zh-CN" b="1" dirty="0"/>
              <a:t>:</a:t>
            </a:r>
            <a:r>
              <a:rPr lang="en-US" altLang="zh-CN" dirty="0"/>
              <a:t>//node1:8485;node2:8485;node3:8485/nsdcluster&lt;/value</a:t>
            </a:r>
            <a:r>
              <a:rPr lang="en-US" altLang="zh-CN" dirty="0" smtClean="0"/>
              <a:t>&gt;</a:t>
            </a:r>
            <a:r>
              <a:rPr lang="en-US" altLang="zh-CN" b="1" dirty="0" smtClean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journalnode</a:t>
            </a:r>
            <a:r>
              <a:rPr lang="en-US" altLang="zh-CN" b="1" dirty="0" err="1"/>
              <a:t>.</a:t>
            </a:r>
            <a:r>
              <a:rPr lang="en-US" altLang="zh-CN" dirty="0" err="1"/>
              <a:t>edits</a:t>
            </a:r>
            <a:r>
              <a:rPr lang="en-US" altLang="zh-CN" b="1" dirty="0" err="1"/>
              <a:t>.</a:t>
            </a:r>
            <a:r>
              <a:rPr lang="en-US" altLang="zh-CN" dirty="0" err="1"/>
              <a:t>dir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        </a:t>
            </a:r>
            <a:r>
              <a:rPr lang="en-US" altLang="zh-CN" dirty="0" smtClean="0"/>
              <a:t>//</a:t>
            </a:r>
            <a:r>
              <a:rPr lang="zh-CN" altLang="en-US" dirty="0"/>
              <a:t>指定</a:t>
            </a:r>
            <a:r>
              <a:rPr lang="en-US" altLang="zh-CN" dirty="0" err="1"/>
              <a:t>journalnode</a:t>
            </a:r>
            <a:r>
              <a:rPr lang="zh-CN" altLang="en-US" dirty="0"/>
              <a:t>日志文件存储的</a:t>
            </a:r>
            <a:r>
              <a:rPr lang="zh-CN" altLang="en-US" dirty="0" smtClean="0"/>
              <a:t>路径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journal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client</a:t>
            </a:r>
            <a:r>
              <a:rPr lang="en-US" altLang="zh-CN" b="1" dirty="0" err="1"/>
              <a:t>.</a:t>
            </a:r>
            <a:r>
              <a:rPr lang="en-US" altLang="zh-CN" dirty="0" err="1"/>
              <a:t>failover</a:t>
            </a:r>
            <a:r>
              <a:rPr lang="en-US" altLang="zh-CN" b="1" dirty="0" err="1"/>
              <a:t>.</a:t>
            </a:r>
            <a:r>
              <a:rPr lang="en-US" altLang="zh-CN" dirty="0" err="1"/>
              <a:t>proxy</a:t>
            </a:r>
            <a:r>
              <a:rPr lang="en-US" altLang="zh-CN" b="1" dirty="0" err="1"/>
              <a:t>.</a:t>
            </a:r>
            <a:r>
              <a:rPr lang="en-US" altLang="zh-CN" dirty="0" err="1"/>
              <a:t>provider</a:t>
            </a:r>
            <a:r>
              <a:rPr lang="en-US" altLang="zh-CN" b="1" dirty="0" err="1"/>
              <a:t>.</a:t>
            </a:r>
            <a:r>
              <a:rPr lang="en-US" altLang="zh-CN" dirty="0" err="1"/>
              <a:t>nsdcluster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    </a:t>
            </a:r>
            <a:r>
              <a:rPr lang="en-US" altLang="zh-CN" dirty="0" smtClean="0"/>
              <a:t>//</a:t>
            </a:r>
            <a:r>
              <a:rPr lang="zh-CN" altLang="en-US" dirty="0"/>
              <a:t>指定</a:t>
            </a:r>
            <a:r>
              <a:rPr lang="en-US" altLang="zh-CN" dirty="0"/>
              <a:t>HDFS</a:t>
            </a:r>
            <a:r>
              <a:rPr lang="zh-CN" altLang="en-US" dirty="0"/>
              <a:t>客户端连接</a:t>
            </a:r>
            <a:r>
              <a:rPr lang="en-US" altLang="zh-CN" dirty="0"/>
              <a:t>active </a:t>
            </a:r>
            <a:r>
              <a:rPr lang="en-US" altLang="zh-CN" dirty="0" err="1"/>
              <a:t>namenode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配置高可用软件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org</a:t>
            </a:r>
            <a:r>
              <a:rPr lang="en-US" altLang="zh-CN" b="1" dirty="0"/>
              <a:t>.</a:t>
            </a:r>
            <a:r>
              <a:rPr lang="en-US" altLang="zh-CN" dirty="0"/>
              <a:t>apache</a:t>
            </a:r>
            <a:r>
              <a:rPr lang="en-US" altLang="zh-CN" b="1" dirty="0"/>
              <a:t>.</a:t>
            </a:r>
            <a:r>
              <a:rPr lang="en-US" altLang="zh-CN" dirty="0"/>
              <a:t>hadoop</a:t>
            </a:r>
            <a:r>
              <a:rPr lang="en-US" altLang="zh-CN" b="1" dirty="0"/>
              <a:t>.</a:t>
            </a:r>
            <a:r>
              <a:rPr lang="en-US" altLang="zh-CN" dirty="0"/>
              <a:t>hdfs</a:t>
            </a:r>
            <a:r>
              <a:rPr lang="en-US" altLang="zh-CN" b="1" dirty="0"/>
              <a:t>.</a:t>
            </a:r>
            <a:r>
              <a:rPr lang="en-US" altLang="zh-CN" dirty="0"/>
              <a:t>server</a:t>
            </a:r>
            <a:r>
              <a:rPr lang="en-US" altLang="zh-CN" b="1" dirty="0"/>
              <a:t>.</a:t>
            </a:r>
            <a:r>
              <a:rPr lang="en-US" altLang="zh-CN" dirty="0"/>
              <a:t>namenode</a:t>
            </a:r>
            <a:r>
              <a:rPr lang="en-US" altLang="zh-CN" b="1" dirty="0"/>
              <a:t>.</a:t>
            </a:r>
            <a:r>
              <a:rPr lang="en-US" altLang="zh-CN" dirty="0"/>
              <a:t>ha</a:t>
            </a:r>
            <a:r>
              <a:rPr lang="en-US" altLang="zh-CN" b="1" dirty="0"/>
              <a:t>.</a:t>
            </a:r>
            <a:r>
              <a:rPr lang="en-US" altLang="zh-CN" dirty="0"/>
              <a:t>ConfiguredFailoverProxyProvider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fencing</a:t>
            </a:r>
            <a:r>
              <a:rPr lang="en-US" altLang="zh-CN" b="1" dirty="0" err="1"/>
              <a:t>.</a:t>
            </a:r>
            <a:r>
              <a:rPr lang="en-US" altLang="zh-CN" dirty="0" err="1"/>
              <a:t>methods</a:t>
            </a:r>
            <a:r>
              <a:rPr lang="en-US" altLang="zh-CN" b="1" dirty="0"/>
              <a:t>&lt;</a:t>
            </a:r>
            <a:r>
              <a:rPr lang="en-US" altLang="zh-CN" dirty="0"/>
              <a:t>/name&gt;                    /</a:t>
            </a:r>
            <a:r>
              <a:rPr lang="en-US" altLang="zh-CN" b="1" dirty="0"/>
              <a:t>/</a:t>
            </a:r>
            <a:r>
              <a:rPr lang="zh-CN" altLang="en-US" dirty="0"/>
              <a:t>配置隔离机制为</a:t>
            </a:r>
            <a:r>
              <a:rPr lang="en-US" altLang="zh-CN" dirty="0" err="1" smtClean="0"/>
              <a:t>ssh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value</a:t>
            </a:r>
            <a:r>
              <a:rPr lang="en-US" altLang="zh-CN" b="1" dirty="0" smtClean="0"/>
              <a:t>&gt;</a:t>
            </a:r>
            <a:r>
              <a:rPr lang="en-US" altLang="zh-CN" dirty="0" err="1" smtClean="0"/>
              <a:t>sshfence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fencing</a:t>
            </a:r>
            <a:r>
              <a:rPr lang="en-US" altLang="zh-CN" b="1" dirty="0" err="1"/>
              <a:t>.</a:t>
            </a:r>
            <a:r>
              <a:rPr lang="en-US" altLang="zh-CN" dirty="0" err="1"/>
              <a:t>ssh</a:t>
            </a:r>
            <a:r>
              <a:rPr lang="en-US" altLang="zh-CN" b="1" dirty="0" err="1"/>
              <a:t>.private</a:t>
            </a:r>
            <a:r>
              <a:rPr lang="en-US" altLang="zh-CN" b="1" dirty="0"/>
              <a:t>-</a:t>
            </a:r>
            <a:r>
              <a:rPr lang="en-US" altLang="zh-CN" dirty="0"/>
              <a:t>key</a:t>
            </a:r>
            <a:r>
              <a:rPr lang="en-US" altLang="zh-CN" b="1" dirty="0"/>
              <a:t>-</a:t>
            </a:r>
            <a:r>
              <a:rPr lang="en-US" altLang="zh-CN" dirty="0"/>
              <a:t>files</a:t>
            </a:r>
            <a:r>
              <a:rPr lang="en-US" altLang="zh-CN" b="1" dirty="0"/>
              <a:t>&lt;</a:t>
            </a:r>
            <a:r>
              <a:rPr lang="en-US" altLang="zh-CN" dirty="0"/>
              <a:t>/name&gt;    /</a:t>
            </a:r>
            <a:r>
              <a:rPr lang="en-US" altLang="zh-CN" b="1" dirty="0"/>
              <a:t>/</a:t>
            </a:r>
            <a:r>
              <a:rPr lang="zh-CN" altLang="en-US" dirty="0"/>
              <a:t>指定密钥的</a:t>
            </a:r>
            <a:r>
              <a:rPr lang="zh-CN" altLang="en-US" dirty="0" smtClean="0"/>
              <a:t>位置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/root/</a:t>
            </a:r>
            <a:r>
              <a:rPr lang="en-US" altLang="zh-CN" b="1" dirty="0"/>
              <a:t>.</a:t>
            </a:r>
            <a:r>
              <a:rPr lang="en-US" altLang="zh-CN" dirty="0" err="1"/>
              <a:t>ssh</a:t>
            </a:r>
            <a:r>
              <a:rPr lang="en-US" altLang="zh-CN" b="1" dirty="0"/>
              <a:t>/</a:t>
            </a:r>
            <a:r>
              <a:rPr lang="en-US" altLang="zh-CN" dirty="0" err="1"/>
              <a:t>id_rsa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dfs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automatic</a:t>
            </a:r>
            <a:r>
              <a:rPr lang="en-US" altLang="zh-CN" b="1" dirty="0" err="1"/>
              <a:t>-</a:t>
            </a:r>
            <a:r>
              <a:rPr lang="en-US" altLang="zh-CN" dirty="0" err="1"/>
              <a:t>failover</a:t>
            </a:r>
            <a:r>
              <a:rPr lang="en-US" altLang="zh-CN" b="1" dirty="0" err="1"/>
              <a:t>.</a:t>
            </a:r>
            <a:r>
              <a:rPr lang="en-US" altLang="zh-CN" dirty="0" err="1"/>
              <a:t>enabled</a:t>
            </a:r>
            <a:r>
              <a:rPr lang="en-US" altLang="zh-CN" b="1" dirty="0"/>
              <a:t>&lt;</a:t>
            </a:r>
            <a:r>
              <a:rPr lang="en-US" altLang="zh-CN" dirty="0"/>
              <a:t>/name&gt;        /</a:t>
            </a:r>
            <a:r>
              <a:rPr lang="en-US" altLang="zh-CN" b="1" dirty="0"/>
              <a:t>/</a:t>
            </a:r>
            <a:r>
              <a:rPr lang="zh-CN" altLang="en-US" dirty="0"/>
              <a:t>开启自动故障</a:t>
            </a:r>
            <a:r>
              <a:rPr lang="zh-CN" altLang="en-US" dirty="0" smtClean="0"/>
              <a:t>转移</a:t>
            </a:r>
            <a:r>
              <a:rPr lang="en-US" altLang="zh-CN" b="1" dirty="0" smtClean="0"/>
              <a:t>&lt;</a:t>
            </a:r>
            <a:r>
              <a:rPr lang="en-US" altLang="zh-CN" dirty="0"/>
              <a:t>value</a:t>
            </a:r>
            <a:r>
              <a:rPr lang="en-US" altLang="zh-CN" b="1" dirty="0"/>
              <a:t>&gt;true&lt;/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                </a:t>
            </a:r>
            <a:r>
              <a:rPr lang="en-US" altLang="zh-CN" b="1" dirty="0" smtClean="0"/>
              <a:t>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configuration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237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1925"/>
            <a:ext cx="10515600" cy="58750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r>
              <a:rPr lang="zh-CN" altLang="en-US" dirty="0"/>
              <a:t>配置</a:t>
            </a:r>
            <a:r>
              <a:rPr lang="en-US" altLang="zh-CN" dirty="0" smtClean="0"/>
              <a:t>yarn-site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~]</a:t>
            </a:r>
            <a:r>
              <a:rPr lang="en-US" altLang="zh-CN" dirty="0"/>
              <a:t># vim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 err="1"/>
              <a:t>etc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yarn</a:t>
            </a:r>
            <a:r>
              <a:rPr lang="en-US" altLang="zh-CN" b="1" dirty="0"/>
              <a:t>-</a:t>
            </a:r>
            <a:r>
              <a:rPr lang="en-US" altLang="zh-CN" dirty="0"/>
              <a:t>site</a:t>
            </a:r>
            <a:r>
              <a:rPr lang="en-US" altLang="zh-CN" b="1" dirty="0"/>
              <a:t>.</a:t>
            </a:r>
            <a:r>
              <a:rPr lang="en-US" altLang="zh-CN" dirty="0"/>
              <a:t>xml</a:t>
            </a:r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configuration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&lt;!--</a:t>
            </a:r>
            <a:r>
              <a:rPr lang="en-US" altLang="zh-CN" dirty="0"/>
              <a:t> Site specific YARN configuration properties </a:t>
            </a:r>
            <a:r>
              <a:rPr lang="en-US" altLang="zh-CN" b="1" dirty="0"/>
              <a:t>--&gt;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nodemanager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aux</a:t>
            </a:r>
            <a:r>
              <a:rPr lang="en-US" altLang="zh-CN" b="1" dirty="0"/>
              <a:t>-</a:t>
            </a:r>
            <a:r>
              <a:rPr lang="en-US" altLang="zh-CN" dirty="0"/>
              <a:t>services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 err="1"/>
              <a:t>mapreduce_shuffle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ha</a:t>
            </a:r>
            <a:r>
              <a:rPr lang="en-US" altLang="zh-CN" b="1" dirty="0" err="1"/>
              <a:t>.</a:t>
            </a:r>
            <a:r>
              <a:rPr lang="en-US" altLang="zh-CN" dirty="0" err="1"/>
              <a:t>enabled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&gt;true&lt;/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yarn</a:t>
            </a:r>
            <a:r>
              <a:rPr lang="en-US" altLang="zh-CN" b="1" dirty="0"/>
              <a:t>.</a:t>
            </a:r>
            <a:r>
              <a:rPr lang="en-US" altLang="zh-CN" dirty="0"/>
              <a:t>resourcemanager</a:t>
            </a:r>
            <a:r>
              <a:rPr lang="en-US" altLang="zh-CN" b="1" dirty="0"/>
              <a:t>.</a:t>
            </a:r>
            <a:r>
              <a:rPr lang="en-US" altLang="zh-CN" dirty="0"/>
              <a:t>ha</a:t>
            </a:r>
            <a:r>
              <a:rPr lang="en-US" altLang="zh-CN" b="1" dirty="0"/>
              <a:t>.</a:t>
            </a:r>
            <a:r>
              <a:rPr lang="en-US" altLang="zh-CN" dirty="0"/>
              <a:t>rm</a:t>
            </a:r>
            <a:r>
              <a:rPr lang="en-US" altLang="zh-CN" b="1" dirty="0"/>
              <a:t>-</a:t>
            </a:r>
            <a:r>
              <a:rPr lang="en-US" altLang="zh-CN" dirty="0"/>
              <a:t>ids</a:t>
            </a:r>
            <a:r>
              <a:rPr lang="en-US" altLang="zh-CN" b="1" dirty="0"/>
              <a:t>&lt;</a:t>
            </a:r>
            <a:r>
              <a:rPr lang="en-US" altLang="zh-CN" dirty="0"/>
              <a:t>/name&gt;        /</a:t>
            </a:r>
            <a:r>
              <a:rPr lang="en-US" altLang="zh-CN" b="1" dirty="0"/>
              <a:t>/</a:t>
            </a:r>
            <a:r>
              <a:rPr lang="en-US" altLang="zh-CN" dirty="0"/>
              <a:t>rm1</a:t>
            </a:r>
            <a:r>
              <a:rPr lang="en-US" altLang="zh-CN" b="1" dirty="0"/>
              <a:t>,</a:t>
            </a:r>
            <a:r>
              <a:rPr lang="en-US" altLang="zh-CN" dirty="0"/>
              <a:t>rm2</a:t>
            </a:r>
            <a:r>
              <a:rPr lang="zh-CN" altLang="en-US" dirty="0"/>
              <a:t>代表</a:t>
            </a:r>
            <a:r>
              <a:rPr lang="en-US" altLang="zh-CN" dirty="0"/>
              <a:t>nn01</a:t>
            </a:r>
            <a:r>
              <a:rPr lang="zh-CN" altLang="en-US" dirty="0"/>
              <a:t>和</a:t>
            </a:r>
            <a:r>
              <a:rPr lang="en-US" altLang="zh-CN" dirty="0" smtClean="0"/>
              <a:t>nn02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value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rm1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rm2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recovery</a:t>
            </a:r>
            <a:r>
              <a:rPr lang="en-US" altLang="zh-CN" b="1" dirty="0" err="1"/>
              <a:t>.</a:t>
            </a:r>
            <a:r>
              <a:rPr lang="en-US" altLang="zh-CN" dirty="0" err="1"/>
              <a:t>enabled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&gt;true&lt;/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store</a:t>
            </a:r>
            <a:r>
              <a:rPr lang="en-US" altLang="zh-CN" b="1" dirty="0" err="1"/>
              <a:t>.class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org</a:t>
            </a:r>
            <a:r>
              <a:rPr lang="en-US" altLang="zh-CN" b="1" dirty="0"/>
              <a:t>.</a:t>
            </a:r>
            <a:r>
              <a:rPr lang="en-US" altLang="zh-CN" dirty="0"/>
              <a:t>apache</a:t>
            </a:r>
            <a:r>
              <a:rPr lang="en-US" altLang="zh-CN" b="1" dirty="0"/>
              <a:t>.</a:t>
            </a:r>
            <a:r>
              <a:rPr lang="en-US" altLang="zh-CN" dirty="0"/>
              <a:t>hadoop</a:t>
            </a:r>
            <a:r>
              <a:rPr lang="en-US" altLang="zh-CN" b="1" dirty="0"/>
              <a:t>.</a:t>
            </a:r>
            <a:r>
              <a:rPr lang="en-US" altLang="zh-CN" dirty="0"/>
              <a:t>yarn</a:t>
            </a:r>
            <a:r>
              <a:rPr lang="en-US" altLang="zh-CN" b="1" dirty="0"/>
              <a:t>.</a:t>
            </a:r>
            <a:r>
              <a:rPr lang="en-US" altLang="zh-CN" dirty="0"/>
              <a:t>server</a:t>
            </a:r>
            <a:r>
              <a:rPr lang="en-US" altLang="zh-CN" b="1" dirty="0"/>
              <a:t>.</a:t>
            </a:r>
            <a:r>
              <a:rPr lang="en-US" altLang="zh-CN" dirty="0"/>
              <a:t>resourcemanager</a:t>
            </a:r>
            <a:r>
              <a:rPr lang="en-US" altLang="zh-CN" b="1" dirty="0"/>
              <a:t>.</a:t>
            </a:r>
            <a:r>
              <a:rPr lang="en-US" altLang="zh-CN" dirty="0"/>
              <a:t>recovery</a:t>
            </a:r>
            <a:r>
              <a:rPr lang="en-US" altLang="zh-CN" b="1" dirty="0"/>
              <a:t>.</a:t>
            </a:r>
            <a:r>
              <a:rPr lang="en-US" altLang="zh-CN" dirty="0"/>
              <a:t>ZKRMStateStore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zk</a:t>
            </a:r>
            <a:r>
              <a:rPr lang="en-US" altLang="zh-CN" b="1" dirty="0"/>
              <a:t>-</a:t>
            </a:r>
            <a:r>
              <a:rPr lang="en-US" altLang="zh-CN" dirty="0"/>
              <a:t>address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node1</a:t>
            </a:r>
            <a:r>
              <a:rPr lang="en-US" altLang="zh-CN" b="1" dirty="0"/>
              <a:t>:2181,</a:t>
            </a:r>
            <a:r>
              <a:rPr lang="en-US" altLang="zh-CN" dirty="0"/>
              <a:t>node2</a:t>
            </a:r>
            <a:r>
              <a:rPr lang="en-US" altLang="zh-CN" b="1" dirty="0"/>
              <a:t>:2181,</a:t>
            </a:r>
            <a:r>
              <a:rPr lang="en-US" altLang="zh-CN" dirty="0"/>
              <a:t>node3</a:t>
            </a:r>
            <a:r>
              <a:rPr lang="en-US" altLang="zh-CN" b="1" dirty="0"/>
              <a:t>:2181&lt;/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 err="1"/>
              <a:t>yarn</a:t>
            </a:r>
            <a:r>
              <a:rPr lang="en-US" altLang="zh-CN" b="1" dirty="0" err="1"/>
              <a:t>.</a:t>
            </a:r>
            <a:r>
              <a:rPr lang="en-US" altLang="zh-CN" dirty="0" err="1"/>
              <a:t>resourcemanager</a:t>
            </a:r>
            <a:r>
              <a:rPr lang="en-US" altLang="zh-CN" b="1" dirty="0" err="1"/>
              <a:t>.</a:t>
            </a:r>
            <a:r>
              <a:rPr lang="en-US" altLang="zh-CN" dirty="0" err="1"/>
              <a:t>cluster</a:t>
            </a:r>
            <a:r>
              <a:rPr lang="en-US" altLang="zh-CN" b="1" dirty="0"/>
              <a:t>-</a:t>
            </a:r>
            <a:r>
              <a:rPr lang="en-US" altLang="zh-CN" dirty="0"/>
              <a:t>id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yarn</a:t>
            </a:r>
            <a:r>
              <a:rPr lang="en-US" altLang="zh-CN" b="1" dirty="0"/>
              <a:t>-</a:t>
            </a:r>
            <a:r>
              <a:rPr lang="en-US" altLang="zh-CN" dirty="0"/>
              <a:t>ha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yarn</a:t>
            </a:r>
            <a:r>
              <a:rPr lang="en-US" altLang="zh-CN" b="1" dirty="0"/>
              <a:t>.</a:t>
            </a:r>
            <a:r>
              <a:rPr lang="en-US" altLang="zh-CN" dirty="0"/>
              <a:t>resourcemanager</a:t>
            </a:r>
            <a:r>
              <a:rPr lang="en-US" altLang="zh-CN" b="1" dirty="0"/>
              <a:t>.</a:t>
            </a:r>
            <a:r>
              <a:rPr lang="en-US" altLang="zh-CN" dirty="0"/>
              <a:t>hostname</a:t>
            </a:r>
            <a:r>
              <a:rPr lang="en-US" altLang="zh-CN" b="1" dirty="0"/>
              <a:t>.</a:t>
            </a:r>
            <a:r>
              <a:rPr lang="en-US" altLang="zh-CN" dirty="0"/>
              <a:t>rm1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nn01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</a:t>
            </a:r>
            <a:r>
              <a:rPr lang="en-US" altLang="zh-CN" dirty="0"/>
              <a:t>property</a:t>
            </a:r>
            <a:r>
              <a:rPr lang="en-US" altLang="zh-CN" b="1" dirty="0" smtClean="0"/>
              <a:t>&gt;&lt;</a:t>
            </a:r>
            <a:r>
              <a:rPr lang="en-US" altLang="zh-CN" dirty="0"/>
              <a:t>name</a:t>
            </a:r>
            <a:r>
              <a:rPr lang="en-US" altLang="zh-CN" b="1" dirty="0"/>
              <a:t>&gt;</a:t>
            </a:r>
            <a:r>
              <a:rPr lang="en-US" altLang="zh-CN" dirty="0"/>
              <a:t>yarn</a:t>
            </a:r>
            <a:r>
              <a:rPr lang="en-US" altLang="zh-CN" b="1" dirty="0"/>
              <a:t>.</a:t>
            </a:r>
            <a:r>
              <a:rPr lang="en-US" altLang="zh-CN" dirty="0"/>
              <a:t>resourcemanager</a:t>
            </a:r>
            <a:r>
              <a:rPr lang="en-US" altLang="zh-CN" b="1" dirty="0"/>
              <a:t>.</a:t>
            </a:r>
            <a:r>
              <a:rPr lang="en-US" altLang="zh-CN" dirty="0"/>
              <a:t>hostname</a:t>
            </a:r>
            <a:r>
              <a:rPr lang="en-US" altLang="zh-CN" b="1" dirty="0"/>
              <a:t>.</a:t>
            </a:r>
            <a:r>
              <a:rPr lang="en-US" altLang="zh-CN" dirty="0"/>
              <a:t>rm2</a:t>
            </a:r>
            <a:r>
              <a:rPr lang="en-US" altLang="zh-CN" b="1" dirty="0"/>
              <a:t>&lt;/</a:t>
            </a:r>
            <a:r>
              <a:rPr lang="en-US" altLang="zh-CN" dirty="0"/>
              <a:t>name</a:t>
            </a:r>
            <a:r>
              <a:rPr lang="en-US" altLang="zh-CN" b="1" dirty="0" smtClean="0"/>
              <a:t>&gt;&lt;</a:t>
            </a:r>
            <a:r>
              <a:rPr lang="en-US" altLang="zh-CN" dirty="0"/>
              <a:t>value</a:t>
            </a:r>
            <a:r>
              <a:rPr lang="en-US" altLang="zh-CN" b="1" dirty="0"/>
              <a:t>&gt;</a:t>
            </a:r>
            <a:r>
              <a:rPr lang="en-US" altLang="zh-CN" dirty="0"/>
              <a:t>nn02</a:t>
            </a:r>
            <a:r>
              <a:rPr lang="en-US" altLang="zh-CN" b="1" dirty="0"/>
              <a:t>&lt;/</a:t>
            </a:r>
            <a:r>
              <a:rPr lang="en-US" altLang="zh-CN" dirty="0"/>
              <a:t>value</a:t>
            </a:r>
            <a:r>
              <a:rPr lang="en-US" altLang="zh-CN" b="1" dirty="0" smtClean="0"/>
              <a:t>&gt;&lt;/</a:t>
            </a:r>
            <a:r>
              <a:rPr lang="en-US" altLang="zh-CN" dirty="0"/>
              <a:t>property</a:t>
            </a:r>
            <a:r>
              <a:rPr lang="en-US" altLang="zh-CN" b="1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&lt;/</a:t>
            </a:r>
            <a:r>
              <a:rPr lang="en-US" altLang="zh-CN" dirty="0"/>
              <a:t>configuration</a:t>
            </a:r>
            <a:r>
              <a:rPr lang="en-US" altLang="zh-CN" b="1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4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分布式计算框架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1988820"/>
            <a:ext cx="1584960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00600" y="1690688"/>
            <a:ext cx="3611880" cy="137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JobTracker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302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248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60600" y="2297430"/>
            <a:ext cx="23400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 flipH="1">
            <a:off x="3086100" y="3063240"/>
            <a:ext cx="35204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 flipH="1">
            <a:off x="6370320" y="3063240"/>
            <a:ext cx="23622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6606540" y="3063240"/>
            <a:ext cx="30632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1460" y="425196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分配任务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执行运算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460" y="531495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合并任务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630680" y="4669155"/>
            <a:ext cx="792480" cy="4171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3"/>
          </p:cNvCxnSpPr>
          <p:nvPr/>
        </p:nvCxnSpPr>
        <p:spPr>
          <a:xfrm flipH="1">
            <a:off x="1630680" y="5732145"/>
            <a:ext cx="7924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743200" y="3063240"/>
            <a:ext cx="335280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096000" y="3063240"/>
            <a:ext cx="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6096000" y="3063240"/>
            <a:ext cx="307086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2460600" y="2376964"/>
            <a:ext cx="2340000" cy="229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874560" y="1919764"/>
            <a:ext cx="1606000" cy="29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一个计算任务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171759">
            <a:off x="8160022" y="3395438"/>
            <a:ext cx="2347415" cy="45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分配任务，开始运算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rot="20620097">
            <a:off x="2956111" y="3219178"/>
            <a:ext cx="176022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汇总返回结果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形标注 36"/>
          <p:cNvSpPr/>
          <p:nvPr/>
        </p:nvSpPr>
        <p:spPr>
          <a:xfrm>
            <a:off x="7942966" y="279600"/>
            <a:ext cx="2975212" cy="1432333"/>
          </a:xfrm>
          <a:prstGeom prst="wedgeEllipseCallout">
            <a:avLst>
              <a:gd name="adj1" fmla="val -41934"/>
              <a:gd name="adj2" fmla="val 93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我主管运算，消耗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内存，但是不会消耗</a:t>
            </a:r>
            <a:r>
              <a:rPr lang="en-US" altLang="zh-CN" dirty="0" smtClean="0"/>
              <a:t>IO</a:t>
            </a:r>
            <a:r>
              <a:rPr lang="zh-CN" altLang="en-US" dirty="0" smtClean="0"/>
              <a:t>磁盘读写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6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0936"/>
            <a:ext cx="10515600" cy="58060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）同步配置文件到</a:t>
            </a:r>
            <a:r>
              <a:rPr lang="en-US" altLang="zh-CN" dirty="0" smtClean="0"/>
              <a:t>nn02,node1,node2,node3</a:t>
            </a:r>
          </a:p>
          <a:p>
            <a:pPr marL="1828800" lvl="4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nn02 node{1..3}</a:t>
            </a:r>
          </a:p>
          <a:p>
            <a:pPr marL="1828800" lvl="4" indent="0">
              <a:buNone/>
            </a:pPr>
            <a:r>
              <a:rPr lang="en-US" altLang="zh-CN" dirty="0"/>
              <a:t>do</a:t>
            </a:r>
          </a:p>
          <a:p>
            <a:pPr marL="1828800" lvl="4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rsync</a:t>
            </a:r>
            <a:r>
              <a:rPr lang="en-US" altLang="zh-CN" dirty="0"/>
              <a:t> -</a:t>
            </a:r>
            <a:r>
              <a:rPr lang="en-US" altLang="zh-CN" dirty="0" err="1"/>
              <a:t>aSH</a:t>
            </a:r>
            <a:r>
              <a:rPr lang="en-US" altLang="zh-CN" dirty="0"/>
              <a:t> --delete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${</a:t>
            </a:r>
            <a:r>
              <a:rPr lang="en-US" altLang="zh-CN" dirty="0" err="1"/>
              <a:t>i</a:t>
            </a:r>
            <a:r>
              <a:rPr lang="en-US" altLang="zh-CN" dirty="0"/>
              <a:t>}:/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 -e "</a:t>
            </a:r>
            <a:r>
              <a:rPr lang="en-US" altLang="zh-CN" dirty="0" err="1"/>
              <a:t>ssh</a:t>
            </a:r>
            <a:r>
              <a:rPr lang="en-US" altLang="zh-CN" dirty="0"/>
              <a:t>"</a:t>
            </a:r>
          </a:p>
          <a:p>
            <a:pPr marL="1828800" lvl="4" indent="0">
              <a:buNone/>
            </a:pPr>
            <a:r>
              <a:rPr lang="en-US" altLang="zh-CN" dirty="0" smtClean="0"/>
              <a:t>Done</a:t>
            </a:r>
          </a:p>
          <a:p>
            <a:pPr marL="0" indent="0">
              <a:buNone/>
            </a:pPr>
            <a:r>
              <a:rPr lang="zh-CN" altLang="en-US" dirty="0" smtClean="0"/>
              <a:t>验证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的高可用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）初始化</a:t>
            </a:r>
            <a:r>
              <a:rPr lang="en-US" altLang="zh-CN" dirty="0" smtClean="0"/>
              <a:t>ZK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~]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zkfc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formatZK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 smtClean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/>
              <a:t>上面启动</a:t>
            </a:r>
            <a:r>
              <a:rPr lang="en-US" altLang="zh-CN" dirty="0" err="1"/>
              <a:t>journalnode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start </a:t>
            </a:r>
            <a:r>
              <a:rPr lang="en-US" altLang="zh-CN" dirty="0" err="1" smtClean="0"/>
              <a:t>journalnode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）格式化，先在</a:t>
            </a:r>
            <a:r>
              <a:rPr lang="en-US" altLang="zh-CN" dirty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/>
              <a:t>上面启动</a:t>
            </a:r>
            <a:r>
              <a:rPr lang="en-US" altLang="zh-CN" dirty="0" err="1"/>
              <a:t>journalnode</a:t>
            </a:r>
            <a:r>
              <a:rPr lang="zh-CN" altLang="en-US" dirty="0"/>
              <a:t>才能</a:t>
            </a:r>
            <a:r>
              <a:rPr lang="zh-CN" altLang="en-US" dirty="0" smtClean="0"/>
              <a:t>格式化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b="1" dirty="0"/>
              <a:t>~]</a:t>
            </a:r>
            <a:r>
              <a:rPr lang="en-US" altLang="zh-CN" dirty="0"/>
              <a:t>#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</a:t>
            </a:r>
            <a:r>
              <a:rPr lang="en-US" altLang="zh-CN" b="1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en-US" altLang="zh-CN" dirty="0" smtClean="0"/>
              <a:t>–format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nn02</a:t>
            </a:r>
            <a:r>
              <a:rPr lang="zh-CN" altLang="en-US" dirty="0"/>
              <a:t>数据同步到本地 </a:t>
            </a:r>
            <a:r>
              <a:rPr lang="en-US" altLang="zh-CN" dirty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root@nn02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</a:t>
            </a:r>
            <a:r>
              <a:rPr lang="en-US" altLang="zh-CN" dirty="0" err="1"/>
              <a:t>rsync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aSH</a:t>
            </a:r>
            <a:r>
              <a:rPr lang="en-US" altLang="zh-CN" dirty="0"/>
              <a:t> nn01</a:t>
            </a:r>
            <a:r>
              <a:rPr lang="en-US" altLang="zh-CN" b="1" dirty="0"/>
              <a:t>: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）初始化 </a:t>
            </a:r>
            <a:r>
              <a:rPr lang="en-US" altLang="zh-CN" dirty="0" smtClean="0"/>
              <a:t>JNS</a:t>
            </a:r>
          </a:p>
          <a:p>
            <a:pPr marL="0" indent="0">
              <a:buNone/>
            </a:pPr>
            <a:r>
              <a:rPr lang="en-US" altLang="zh-CN" dirty="0"/>
              <a:t>	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initializeSharedEdits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112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0936"/>
            <a:ext cx="10515600" cy="58060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）停止 </a:t>
            </a:r>
            <a:r>
              <a:rPr lang="en-US" altLang="zh-CN" dirty="0" err="1"/>
              <a:t>journalnode</a:t>
            </a:r>
            <a:r>
              <a:rPr lang="en-US" altLang="zh-CN" dirty="0"/>
              <a:t> </a:t>
            </a:r>
            <a:r>
              <a:rPr lang="zh-CN" altLang="en-US" dirty="0"/>
              <a:t>服务（</a:t>
            </a:r>
            <a:r>
              <a:rPr lang="en-US" altLang="zh-CN" dirty="0"/>
              <a:t>node1</a:t>
            </a:r>
            <a:r>
              <a:rPr lang="zh-CN" altLang="en-US" dirty="0"/>
              <a:t>，</a:t>
            </a:r>
            <a:r>
              <a:rPr lang="en-US" altLang="zh-CN" dirty="0"/>
              <a:t>node2</a:t>
            </a:r>
            <a:r>
              <a:rPr lang="zh-CN" altLang="en-US" dirty="0"/>
              <a:t>，</a:t>
            </a:r>
            <a:r>
              <a:rPr lang="en-US" altLang="zh-CN" dirty="0"/>
              <a:t>node3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root@node1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stop </a:t>
            </a:r>
            <a:r>
              <a:rPr lang="en-US" altLang="zh-CN" dirty="0" err="1"/>
              <a:t>journalnode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启动</a:t>
            </a:r>
            <a:r>
              <a:rPr lang="zh-CN" altLang="en-US" b="1" dirty="0" smtClean="0"/>
              <a:t>集群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smtClean="0"/>
              <a:t>usr/local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hadoop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sbin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start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all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sh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b="1" dirty="0"/>
              <a:t>[</a:t>
            </a:r>
            <a:r>
              <a:rPr lang="en-US" altLang="zh-CN" dirty="0"/>
              <a:t>root@nn02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yarn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start </a:t>
            </a:r>
            <a:r>
              <a:rPr lang="en-US" altLang="zh-CN" dirty="0" err="1"/>
              <a:t>resourcemanager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nn1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</a:t>
            </a:r>
            <a:r>
              <a:rPr lang="en-US" altLang="zh-CN" dirty="0" smtClean="0"/>
              <a:t>nn2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</a:t>
            </a:r>
            <a:r>
              <a:rPr lang="en-US" altLang="zh-CN" dirty="0" err="1"/>
              <a:t>rmadmin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rm1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</a:t>
            </a:r>
            <a:r>
              <a:rPr lang="en-US" altLang="zh-CN" dirty="0" err="1"/>
              <a:t>rmadmin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</a:t>
            </a:r>
            <a:r>
              <a:rPr lang="en-US" altLang="zh-CN" dirty="0" smtClean="0"/>
              <a:t>rm2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standby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136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0936"/>
            <a:ext cx="10515600" cy="58060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）查看节点是否加入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</a:t>
            </a:r>
            <a:r>
              <a:rPr lang="en-US" altLang="zh-CN" b="1" dirty="0" smtClean="0"/>
              <a:t>–</a:t>
            </a:r>
            <a:r>
              <a:rPr lang="en-US" altLang="zh-CN" dirty="0" smtClean="0"/>
              <a:t>report</a:t>
            </a:r>
          </a:p>
          <a:p>
            <a:pPr marL="0" indent="0">
              <a:buNone/>
            </a:pPr>
            <a:r>
              <a:rPr lang="en-US" altLang="zh-CN" dirty="0"/>
              <a:t>	Live </a:t>
            </a:r>
            <a:r>
              <a:rPr lang="en-US" altLang="zh-CN" dirty="0" err="1"/>
              <a:t>datanodes</a:t>
            </a:r>
            <a:r>
              <a:rPr lang="en-US" altLang="zh-CN" dirty="0"/>
              <a:t> </a:t>
            </a:r>
            <a:r>
              <a:rPr lang="en-US" altLang="zh-CN" b="1" dirty="0"/>
              <a:t>(3):</a:t>
            </a:r>
            <a:r>
              <a:rPr lang="en-US" altLang="zh-CN" dirty="0"/>
              <a:t> //</a:t>
            </a:r>
            <a:r>
              <a:rPr lang="zh-CN" altLang="en-US" dirty="0"/>
              <a:t>会有三个节点</a:t>
            </a:r>
          </a:p>
          <a:p>
            <a:pPr marL="0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node </a:t>
            </a:r>
            <a:r>
              <a:rPr lang="en-US" altLang="zh-CN" b="1" dirty="0"/>
              <a:t>-</a:t>
            </a:r>
            <a:r>
              <a:rPr lang="en-US" altLang="zh-CN" dirty="0"/>
              <a:t>list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访问</a:t>
            </a:r>
            <a:r>
              <a:rPr lang="zh-CN" altLang="en-US" b="1" dirty="0" smtClean="0"/>
              <a:t>集群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）查看并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 err="1"/>
              <a:t>aa</a:t>
            </a:r>
            <a:r>
              <a:rPr lang="en-US" altLang="zh-CN" dirty="0"/>
              <a:t> //</a:t>
            </a:r>
            <a:r>
              <a:rPr lang="zh-CN" altLang="en-US" dirty="0"/>
              <a:t>创建</a:t>
            </a:r>
            <a:r>
              <a:rPr lang="en-US" altLang="zh-CN" dirty="0" err="1"/>
              <a:t>aa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/>
              <a:t>        //</a:t>
            </a:r>
            <a:r>
              <a:rPr lang="zh-CN" altLang="en-US" dirty="0"/>
              <a:t>再次查看</a:t>
            </a:r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/>
              <a:t>put </a:t>
            </a:r>
            <a:r>
              <a:rPr lang="en-US" altLang="zh-CN" b="1" dirty="0"/>
              <a:t>*.</a:t>
            </a:r>
            <a:r>
              <a:rPr lang="en-US" altLang="zh-CN" dirty="0"/>
              <a:t>txt </a:t>
            </a:r>
            <a:r>
              <a:rPr lang="en-US" altLang="zh-CN" b="1" dirty="0"/>
              <a:t>/</a:t>
            </a:r>
            <a:r>
              <a:rPr lang="en-US" altLang="zh-CN" dirty="0" err="1"/>
              <a:t>aa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ls</a:t>
            </a:r>
            <a:r>
              <a:rPr lang="en-US" altLang="zh-CN" dirty="0"/>
              <a:t> hdfs</a:t>
            </a:r>
            <a:r>
              <a:rPr lang="en-US" altLang="zh-CN" b="1" dirty="0"/>
              <a:t>:</a:t>
            </a:r>
            <a:r>
              <a:rPr lang="en-US" altLang="zh-CN" dirty="0"/>
              <a:t>//nsdcluster/aa 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58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0936"/>
            <a:ext cx="10515600" cy="5806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）验证高可用，关闭 </a:t>
            </a:r>
            <a:r>
              <a:rPr lang="en-US" altLang="zh-CN" dirty="0"/>
              <a:t>active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，恢复节点又可以使用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nn1</a:t>
            </a:r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stop </a:t>
            </a:r>
            <a:r>
              <a:rPr lang="en-US" altLang="zh-CN" dirty="0" err="1"/>
              <a:t>namenode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nn1 </a:t>
            </a:r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haadmin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nn2 </a:t>
            </a:r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</a:t>
            </a:r>
            <a:r>
              <a:rPr lang="en-US" altLang="zh-CN" dirty="0" err="1"/>
              <a:t>rmadmin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rm1</a:t>
            </a:r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/usr/local</a:t>
            </a:r>
            <a:r>
              <a:rPr lang="en-US" altLang="zh-CN" b="1" dirty="0"/>
              <a:t>/</a:t>
            </a:r>
            <a:r>
              <a:rPr lang="en-US" altLang="zh-CN" dirty="0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sbin</a:t>
            </a:r>
            <a:r>
              <a:rPr lang="en-US" altLang="zh-CN" b="1" dirty="0"/>
              <a:t>/</a:t>
            </a:r>
            <a:r>
              <a:rPr lang="en-US" altLang="zh-CN" dirty="0"/>
              <a:t>yarn</a:t>
            </a:r>
            <a:r>
              <a:rPr lang="en-US" altLang="zh-CN" b="1" dirty="0"/>
              <a:t>-</a:t>
            </a:r>
            <a:r>
              <a:rPr lang="en-US" altLang="zh-CN" dirty="0"/>
              <a:t>daemon</a:t>
            </a:r>
            <a:r>
              <a:rPr lang="en-US" altLang="zh-CN" b="1" dirty="0"/>
              <a:t>.</a:t>
            </a:r>
            <a:r>
              <a:rPr lang="en-US" altLang="zh-CN" dirty="0"/>
              <a:t>sh stop 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smtClean="0"/>
              <a:t>[</a:t>
            </a:r>
            <a:r>
              <a:rPr lang="en-US" altLang="zh-CN" dirty="0"/>
              <a:t>root@nn01 </a:t>
            </a:r>
            <a:r>
              <a:rPr lang="en-US" altLang="zh-CN" dirty="0" err="1"/>
              <a:t>hadoop</a:t>
            </a:r>
            <a:r>
              <a:rPr lang="en-US" altLang="zh-CN" b="1" dirty="0"/>
              <a:t>]</a:t>
            </a:r>
            <a:r>
              <a:rPr lang="en-US" altLang="zh-CN" dirty="0"/>
              <a:t>#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en-US" altLang="zh-CN" b="1" dirty="0"/>
              <a:t>/</a:t>
            </a:r>
            <a:r>
              <a:rPr lang="en-US" altLang="zh-CN" dirty="0" err="1"/>
              <a:t>hadoop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  <a:r>
              <a:rPr lang="en-US" altLang="zh-CN" b="1" dirty="0"/>
              <a:t>/</a:t>
            </a:r>
            <a:r>
              <a:rPr lang="en-US" altLang="zh-CN" dirty="0"/>
              <a:t>yarn </a:t>
            </a:r>
            <a:r>
              <a:rPr lang="en-US" altLang="zh-CN" dirty="0" err="1"/>
              <a:t>rmadmin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 err="1"/>
              <a:t>getServiceState</a:t>
            </a:r>
            <a:r>
              <a:rPr lang="en-US" altLang="zh-CN" dirty="0"/>
              <a:t> </a:t>
            </a:r>
            <a:r>
              <a:rPr lang="en-US" altLang="zh-CN" dirty="0" smtClean="0"/>
              <a:t>rm2</a:t>
            </a:r>
          </a:p>
          <a:p>
            <a:pPr marL="457200" lvl="1" indent="0">
              <a:buNone/>
            </a:pPr>
            <a:r>
              <a:rPr lang="zh-CN" altLang="en-US" dirty="0" smtClean="0"/>
              <a:t>实验：</a:t>
            </a:r>
            <a:r>
              <a:rPr lang="en-US" altLang="zh-CN" dirty="0" err="1" smtClean="0"/>
              <a:t>resourcemanager</a:t>
            </a:r>
            <a:r>
              <a:rPr lang="zh-CN" altLang="en-US" dirty="0" smtClean="0"/>
              <a:t>可以正常切换，但是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不可以？？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过了</a:t>
            </a:r>
            <a:r>
              <a:rPr lang="en-US" altLang="zh-CN" dirty="0" smtClean="0"/>
              <a:t>20</a:t>
            </a:r>
            <a:r>
              <a:rPr lang="zh-CN" altLang="en-US" smtClean="0"/>
              <a:t>分钟后可以切换了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分布式存储框架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024" y="2402006"/>
            <a:ext cx="1282889" cy="54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client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9472" y="1963678"/>
            <a:ext cx="3330054" cy="1910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/>
                </a:solidFill>
              </a:rPr>
              <a:t>NameNode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记录数据位置关系，不做实际存储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宿舍大妈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07021" y="1992573"/>
            <a:ext cx="2743200" cy="955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Secondary </a:t>
            </a:r>
            <a:r>
              <a:rPr lang="en-US" altLang="zh-CN" dirty="0" err="1" smtClean="0">
                <a:solidFill>
                  <a:schemeClr val="tx1"/>
                </a:solidFill>
              </a:rPr>
              <a:t>NameNode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宿舍大妈秘书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20045635">
            <a:off x="7253785" y="2326943"/>
            <a:ext cx="1228299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89863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FSimage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890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FSedit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05468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90364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611737" y="5445456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746913" y="2572603"/>
            <a:ext cx="2251881" cy="2948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9415980" flipV="1">
            <a:off x="1814444" y="4467134"/>
            <a:ext cx="3629379" cy="330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247700">
            <a:off x="5826298" y="4504228"/>
            <a:ext cx="4108176" cy="343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4490455">
            <a:off x="4919238" y="4552046"/>
            <a:ext cx="1773421" cy="2382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形标注 17"/>
          <p:cNvSpPr/>
          <p:nvPr/>
        </p:nvSpPr>
        <p:spPr>
          <a:xfrm>
            <a:off x="9184943" y="4229519"/>
            <a:ext cx="3007057" cy="805218"/>
          </a:xfrm>
          <a:prstGeom prst="wedgeEllipseCallout">
            <a:avLst>
              <a:gd name="adj1" fmla="val -26978"/>
              <a:gd name="adj2" fmla="val 11165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做存储，耗费</a:t>
            </a:r>
            <a:r>
              <a:rPr lang="en-US" altLang="zh-CN" dirty="0" smtClean="0">
                <a:solidFill>
                  <a:schemeClr val="tx1"/>
                </a:solidFill>
              </a:rPr>
              <a:t>I/0</a:t>
            </a:r>
            <a:r>
              <a:rPr lang="zh-CN" altLang="en-US" dirty="0" smtClean="0">
                <a:solidFill>
                  <a:schemeClr val="tx1"/>
                </a:solidFill>
              </a:rPr>
              <a:t>，不耗费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和内存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63773" y="4462818"/>
            <a:ext cx="1730923" cy="723331"/>
          </a:xfrm>
          <a:prstGeom prst="wedgeRoundRectCallout">
            <a:avLst>
              <a:gd name="adj1" fmla="val 44610"/>
              <a:gd name="adj2" fmla="val 85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切割后的数据会被存储多份，放在不同存储设备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1777003" y="1487605"/>
            <a:ext cx="1195414" cy="327547"/>
          </a:xfrm>
          <a:prstGeom prst="wedgeEllipseCallout">
            <a:avLst>
              <a:gd name="adj1" fmla="val 77351"/>
              <a:gd name="adj2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64M/</a:t>
            </a:r>
            <a:r>
              <a:rPr lang="zh-CN" altLang="en-US" sz="1200" dirty="0" smtClean="0"/>
              <a:t>份</a:t>
            </a:r>
            <a:endParaRPr lang="zh-CN" altLang="en-US" sz="1200" dirty="0"/>
          </a:p>
        </p:txBody>
      </p:sp>
      <p:sp>
        <p:nvSpPr>
          <p:cNvPr id="22" name="圆角矩形标注 21"/>
          <p:cNvSpPr/>
          <p:nvPr/>
        </p:nvSpPr>
        <p:spPr>
          <a:xfrm>
            <a:off x="3234519" y="1433015"/>
            <a:ext cx="1719618" cy="382137"/>
          </a:xfrm>
          <a:prstGeom prst="wedgeRoundRectCallout">
            <a:avLst>
              <a:gd name="adj1" fmla="val 36310"/>
              <a:gd name="adj2" fmla="val 16250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切块存在哪里？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624499" y="1433015"/>
            <a:ext cx="2018247" cy="353207"/>
          </a:xfrm>
          <a:prstGeom prst="wedgeRoundRectCallout">
            <a:avLst>
              <a:gd name="adj1" fmla="val -10013"/>
              <a:gd name="adj2" fmla="val 17455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数据变更日志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9335553" y="559558"/>
            <a:ext cx="2018247" cy="928047"/>
          </a:xfrm>
          <a:prstGeom prst="wedgeRoundRectCallout">
            <a:avLst>
              <a:gd name="adj1" fmla="val -34357"/>
              <a:gd name="adj2" fmla="val 11025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将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日志中的记录整合到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FSimage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中，并清空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文件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14785" y="2198764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问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数据文件存在哪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 rot="20334616">
            <a:off x="2540499" y="4286472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数据切块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20185005" flipV="1">
            <a:off x="1966844" y="4619534"/>
            <a:ext cx="3629379" cy="33096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5238732">
            <a:off x="5100265" y="4529382"/>
            <a:ext cx="1773421" cy="2382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2004540">
            <a:off x="5933383" y="4355271"/>
            <a:ext cx="4108176" cy="3437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197689">
            <a:off x="7398613" y="3742686"/>
            <a:ext cx="1528549" cy="703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数据存储的位置，数据位置改变后的位置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stCxn id="14" idx="1"/>
          </p:cNvCxnSpPr>
          <p:nvPr/>
        </p:nvCxnSpPr>
        <p:spPr>
          <a:xfrm>
            <a:off x="1746913" y="2720035"/>
            <a:ext cx="627797" cy="2673673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1"/>
            <a:endCxn id="17" idx="2"/>
          </p:cNvCxnSpPr>
          <p:nvPr/>
        </p:nvCxnSpPr>
        <p:spPr>
          <a:xfrm>
            <a:off x="1746913" y="2720035"/>
            <a:ext cx="4144785" cy="2723163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6" idx="2"/>
          </p:cNvCxnSpPr>
          <p:nvPr/>
        </p:nvCxnSpPr>
        <p:spPr>
          <a:xfrm>
            <a:off x="1746913" y="2674961"/>
            <a:ext cx="7832025" cy="2830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资源管理系统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8424" y="1910687"/>
            <a:ext cx="1446663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0060" y="1747323"/>
            <a:ext cx="3193576" cy="122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892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4301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00113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9567081" y="3848669"/>
            <a:ext cx="2265528" cy="955343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单个节点资源管理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用来计算的，耗费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825087" y="6237027"/>
            <a:ext cx="6182435" cy="450376"/>
          </a:xfrm>
          <a:prstGeom prst="wedgeRectCallout">
            <a:avLst>
              <a:gd name="adj1" fmla="val -47544"/>
              <a:gd name="adj2" fmla="val -14962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任务运行时，产生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封装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892119" y="150125"/>
            <a:ext cx="5104263" cy="1364776"/>
          </a:xfrm>
          <a:prstGeom prst="wedgeRectCallout">
            <a:avLst>
              <a:gd name="adj1" fmla="val -54790"/>
              <a:gd name="adj2" fmla="val 705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将</a:t>
            </a:r>
            <a:r>
              <a:rPr lang="en-US" altLang="zh-CN" dirty="0" err="1" smtClean="0">
                <a:solidFill>
                  <a:srgbClr val="0070C0"/>
                </a:solidFill>
              </a:rPr>
              <a:t>jobtracker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err="1" smtClean="0">
                <a:solidFill>
                  <a:srgbClr val="0070C0"/>
                </a:solidFill>
              </a:rPr>
              <a:t>tasktracker</a:t>
            </a:r>
            <a:r>
              <a:rPr lang="zh-CN" altLang="en-US" dirty="0" smtClean="0">
                <a:solidFill>
                  <a:srgbClr val="0070C0"/>
                </a:solidFill>
              </a:rPr>
              <a:t>分离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Resourcemanager</a:t>
            </a:r>
            <a:r>
              <a:rPr lang="zh-CN" altLang="en-US" dirty="0" smtClean="0">
                <a:solidFill>
                  <a:srgbClr val="0070C0"/>
                </a:solidFill>
              </a:rPr>
              <a:t>：全局资源管理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r>
              <a:rPr lang="zh-CN" altLang="en-US" dirty="0" smtClean="0">
                <a:solidFill>
                  <a:srgbClr val="0070C0"/>
                </a:solidFill>
              </a:rPr>
              <a:t>：节点代理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Applicationmaster</a:t>
            </a:r>
            <a:r>
              <a:rPr lang="zh-CN" altLang="en-US" dirty="0" smtClean="0">
                <a:solidFill>
                  <a:srgbClr val="0070C0"/>
                </a:solidFill>
              </a:rPr>
              <a:t>：切分数据，监控容错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825087" y="2113769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5398739" y="3751910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8623207">
            <a:off x="3432754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085414">
            <a:off x="6215015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8300113" y="2662736"/>
            <a:ext cx="3584813" cy="836083"/>
          </a:xfrm>
          <a:prstGeom prst="wedgeRectCallout">
            <a:avLst>
              <a:gd name="adj1" fmla="val -73445"/>
              <a:gd name="adj2" fmla="val -82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处理客户端请求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监控</a:t>
            </a:r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3.</a:t>
            </a:r>
            <a:r>
              <a:rPr lang="zh-CN" altLang="en-US" dirty="0" smtClean="0">
                <a:solidFill>
                  <a:srgbClr val="0070C0"/>
                </a:solidFill>
              </a:rPr>
              <a:t>资源分配调度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–y install java-1.8.0-openjdk-devel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java-1.8.0-openjdk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可以看到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/>
              </a:rPr>
              <a:t>http://hadoop.apache.org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软件和官方手册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设置环境变量，启动运行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hadoop-env.sh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环境变量配置文件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JAVA_HOME</a:t>
            </a:r>
            <a:r>
              <a:rPr lang="en-US" altLang="zh-CN" dirty="0"/>
              <a:t>=“/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/java-1.8.0-openjdk-1.8.0.131-11.b12.el7.x86_64/</a:t>
            </a:r>
            <a:r>
              <a:rPr lang="en-US" altLang="zh-CN" dirty="0" err="1"/>
              <a:t>jre</a:t>
            </a:r>
            <a:r>
              <a:rPr lang="en-US" altLang="zh-CN" dirty="0"/>
              <a:t>” </a:t>
            </a:r>
            <a:r>
              <a:rPr lang="en-US" altLang="zh-CN" dirty="0" smtClean="0">
                <a:sym typeface="Wingdings" panose="05000000000000000000" pitchFamily="2" charset="2"/>
              </a:rPr>
              <a:t>rpm –</a:t>
            </a:r>
            <a:r>
              <a:rPr lang="en-US" altLang="zh-CN" dirty="0" err="1" smtClean="0">
                <a:sym typeface="Wingdings" panose="05000000000000000000" pitchFamily="2" charset="2"/>
              </a:rPr>
              <a:t>ql</a:t>
            </a:r>
            <a:r>
              <a:rPr lang="en-US" altLang="zh-CN" dirty="0" smtClean="0">
                <a:sym typeface="Wingdings" panose="05000000000000000000" pitchFamily="2" charset="2"/>
              </a:rPr>
              <a:t> java-1.8.0-openjdk</a:t>
            </a:r>
            <a:r>
              <a:rPr lang="zh-CN" altLang="en-US" dirty="0" smtClean="0">
                <a:sym typeface="Wingdings" panose="05000000000000000000" pitchFamily="2" charset="2"/>
              </a:rPr>
              <a:t>查出来的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HADOOP_CONF_DIR=“/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/”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/bin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</a:t>
            </a:r>
            <a:r>
              <a:rPr lang="zh-CN" altLang="en-US" dirty="0" smtClean="0"/>
              <a:t>回车后会显示一些帮助信息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core-site.xml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总体配置文件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hdfs.xml  mapred.xml yarn.xml </a:t>
            </a:r>
            <a:r>
              <a:rPr lang="zh-CN" altLang="en-US" dirty="0" smtClean="0">
                <a:sym typeface="Wingdings" panose="05000000000000000000" pitchFamily="2" charset="2"/>
              </a:rPr>
              <a:t>各自配置文件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slaves </a:t>
            </a:r>
            <a:r>
              <a:rPr lang="zh-CN" altLang="en-US" dirty="0" smtClean="0">
                <a:sym typeface="Wingdings" panose="05000000000000000000" pitchFamily="2" charset="2"/>
              </a:rPr>
              <a:t>干活的节点有哪些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329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单机测试：分析</a:t>
            </a:r>
            <a:r>
              <a:rPr lang="en-US" altLang="zh-CN" dirty="0" err="1" smtClean="0"/>
              <a:t>oo</a:t>
            </a:r>
            <a:r>
              <a:rPr lang="zh-CN" altLang="en-US" dirty="0" smtClean="0"/>
              <a:t>目录内容，将结果存入</a:t>
            </a:r>
            <a:r>
              <a:rPr lang="en-US" altLang="zh-CN" dirty="0" smtClean="0"/>
              <a:t>xx[xx</a:t>
            </a:r>
            <a:r>
              <a:rPr lang="zh-CN" altLang="en-US" dirty="0" smtClean="0"/>
              <a:t>不能存在</a:t>
            </a:r>
            <a:r>
              <a:rPr lang="en-US" altLang="zh-CN" dirty="0" smtClean="0"/>
              <a:t>],</a:t>
            </a:r>
            <a:r>
              <a:rPr lang="zh-CN" altLang="en-US" dirty="0" smtClean="0"/>
              <a:t>找出出现次数最多的单词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*.txt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</a:t>
            </a:r>
            <a:r>
              <a:rPr lang="en-US" altLang="zh-CN" dirty="0"/>
              <a:t>./share/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/hadoop-mapreduce-examples-2.7.6.jar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xx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分析好的结果会放在</a:t>
            </a:r>
            <a:r>
              <a:rPr lang="en-US" altLang="zh-CN" dirty="0" smtClean="0"/>
              <a:t>xx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fr-FR" altLang="zh-CN" dirty="0"/>
              <a:t>cat xx/part-r-00000 | column -t |sort -k </a:t>
            </a:r>
            <a:r>
              <a:rPr lang="fr-FR" altLang="zh-CN" dirty="0" smtClean="0"/>
              <a:t>2nr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排序查看结果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6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1395</Words>
  <Application>Microsoft Office PowerPoint</Application>
  <PresentationFormat>宽屏</PresentationFormat>
  <Paragraphs>665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宋体</vt:lpstr>
      <vt:lpstr>Arial</vt:lpstr>
      <vt:lpstr>Calibri</vt:lpstr>
      <vt:lpstr>Calibri Light</vt:lpstr>
      <vt:lpstr>Wingdings</vt:lpstr>
      <vt:lpstr>Office 主题</vt:lpstr>
      <vt:lpstr>大数据基础架构</vt:lpstr>
      <vt:lpstr>大数据的诞生</vt:lpstr>
      <vt:lpstr>Hadoop组成</vt:lpstr>
      <vt:lpstr>Hadoop组成</vt:lpstr>
      <vt:lpstr>MapReduce分布式计算框架</vt:lpstr>
      <vt:lpstr>HDFS分布式存储框架</vt:lpstr>
      <vt:lpstr>Yarn资源管理系统</vt:lpstr>
      <vt:lpstr>单机hadoop搭建</vt:lpstr>
      <vt:lpstr>单机hadoop搭建</vt:lpstr>
      <vt:lpstr>完全分布式hadoop搭建</vt:lpstr>
      <vt:lpstr>完全分布式hadoop搭建</vt:lpstr>
      <vt:lpstr>完全分布式hadoop搭建</vt:lpstr>
      <vt:lpstr>完全分布式hadoop搭建</vt:lpstr>
      <vt:lpstr>完全分布式hadoop搭建--hdfs</vt:lpstr>
      <vt:lpstr>完全分布式hadoop搭建--MapRed</vt:lpstr>
      <vt:lpstr>完全分布式hadoop搭建--MapRed</vt:lpstr>
      <vt:lpstr>完全分布式hadoop搭建--MapRed</vt:lpstr>
      <vt:lpstr>完全分布式hadoop搭建--MapRed</vt:lpstr>
      <vt:lpstr>实验_使用hdfs分析数据</vt:lpstr>
      <vt:lpstr>Hadoop节点管理</vt:lpstr>
      <vt:lpstr>hadoop搭建—增加DataNode节点</vt:lpstr>
      <vt:lpstr>hadoop搭建—增加NodeManager节点</vt:lpstr>
      <vt:lpstr>hadoop搭建—移除DataNode节点</vt:lpstr>
      <vt:lpstr>hadoop搭建—移除DataNode节点</vt:lpstr>
      <vt:lpstr>hadoop搭建—移除NodeManager节点</vt:lpstr>
      <vt:lpstr>hadoop搭建—NFS网关</vt:lpstr>
      <vt:lpstr>hadoop搭建—NFS网关</vt:lpstr>
      <vt:lpstr>hadoop搭建—NFS网关</vt:lpstr>
      <vt:lpstr>hadoop搭建—NFS网关</vt:lpstr>
      <vt:lpstr>hadoop搭建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hadoop搭建高可用——zookeeper</vt:lpstr>
      <vt:lpstr>Kfaka集群</vt:lpstr>
      <vt:lpstr>Kafka集群安装与配置</vt:lpstr>
      <vt:lpstr>Kafka搭建配置</vt:lpstr>
      <vt:lpstr>Kafka验证zookeeper</vt:lpstr>
      <vt:lpstr>Hadoop集群高可用</vt:lpstr>
      <vt:lpstr>QJM高可用方案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大数据基础架构</dc:title>
  <dc:creator>bjwsl-001</dc:creator>
  <cp:lastModifiedBy>tarena-njxjk</cp:lastModifiedBy>
  <cp:revision>475</cp:revision>
  <dcterms:created xsi:type="dcterms:W3CDTF">2018-08-07T14:22:42Z</dcterms:created>
  <dcterms:modified xsi:type="dcterms:W3CDTF">2018-09-29T09:27:06Z</dcterms:modified>
</cp:coreProperties>
</file>