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006B-56ED-4296-AE01-F92F078ACF2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大数据基础架构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核心组件配合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hdfs-site.xml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name:dfs.namenode.http-address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value:master:50070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name:dfs.namenode.secondary.https-address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value:master:50090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name:dfs.replication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9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–format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3.Jps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zh-CN" altLang="en-US" dirty="0" smtClean="0"/>
              <a:t>主上有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secondarynamenode</a:t>
            </a:r>
            <a:r>
              <a:rPr lang="zh-CN" altLang="en-US" dirty="0" smtClean="0"/>
              <a:t>，从上有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验证集群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./bin/Hadoop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整体入口文件，调用其他</a:t>
            </a:r>
            <a:r>
              <a:rPr lang="zh-CN" altLang="en-US" dirty="0" smtClean="0">
                <a:sym typeface="Wingdings" panose="05000000000000000000" pitchFamily="2" charset="2"/>
              </a:rPr>
              <a:t>程序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zh-CN" altLang="en-US" dirty="0" smtClean="0">
                <a:sym typeface="Wingdings" panose="05000000000000000000" pitchFamily="2" charset="2"/>
              </a:rPr>
              <a:t>存储已经成功！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修改配置文件</a:t>
            </a:r>
            <a:r>
              <a:rPr lang="en-US" altLang="zh-CN" dirty="0" smtClean="0"/>
              <a:t>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mapred-site.xml.example</a:t>
            </a:r>
            <a:r>
              <a:rPr lang="en-US" altLang="zh-CN" dirty="0" smtClean="0"/>
              <a:t>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name:mapreduce.framework.name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value:yarn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修改配置问题</a:t>
            </a:r>
            <a:r>
              <a:rPr lang="en-US" altLang="zh-CN" dirty="0" smtClean="0"/>
              <a:t>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</a:t>
            </a:r>
            <a:r>
              <a:rPr lang="en-US" altLang="zh-CN" dirty="0" err="1" smtClean="0"/>
              <a:t>yarn.resourcemanager.hostname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value:master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name:yarn.nodemanager.aux-services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value:mapreduce_shuffle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38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将配置文件同步到其他主机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I in node{1..3}; do </a:t>
            </a:r>
            <a:r>
              <a:rPr lang="en-US" altLang="zh-CN" dirty="0" err="1" smtClean="0"/>
              <a:t>rsync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avz</a:t>
            </a:r>
            <a:r>
              <a:rPr lang="en-US" altLang="zh-CN" dirty="0" smtClean="0"/>
              <a:t> –delete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/local/Hadoop/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/local/Hadoop/; done</a:t>
            </a:r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./sbin/start-yarn.sh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管理节点出现 </a:t>
            </a:r>
            <a:r>
              <a:rPr lang="en-US" altLang="zh-CN" dirty="0" err="1" smtClean="0">
                <a:sym typeface="Wingdings" panose="05000000000000000000" pitchFamily="2" charset="2"/>
              </a:rPr>
              <a:t>ResourceManager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其他节点出现</a:t>
            </a:r>
            <a:r>
              <a:rPr lang="en-US" altLang="zh-CN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验证节点状态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–list</a:t>
            </a:r>
          </a:p>
        </p:txBody>
      </p:sp>
    </p:spTree>
    <p:extLst>
      <p:ext uri="{BB962C8B-B14F-4D97-AF65-F5344CB8AC3E}">
        <p14:creationId xmlns:p14="http://schemas.microsoft.com/office/powerpoint/2010/main" val="120876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准备机器：</a:t>
            </a:r>
            <a:r>
              <a:rPr lang="en-US" altLang="zh-CN" dirty="0" smtClean="0"/>
              <a:t>192.168.1.5 node4 </a:t>
            </a:r>
            <a:r>
              <a:rPr lang="zh-CN" altLang="en-US" dirty="0" smtClean="0"/>
              <a:t>，安装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管理节点无密登录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 yum –y install java-1.8.0-openjdk-devel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master:ssh-copy-id</a:t>
            </a:r>
            <a:r>
              <a:rPr lang="en-US" altLang="zh-CN" dirty="0" smtClean="0"/>
              <a:t> 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master:scp</a:t>
            </a:r>
            <a:r>
              <a:rPr lang="en-US" altLang="zh-CN" dirty="0" smtClean="0"/>
              <a:t> –r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 node4:/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2.node4</a:t>
            </a:r>
            <a:r>
              <a:rPr lang="zh-CN" altLang="en-US" dirty="0" smtClean="0"/>
              <a:t>上启动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master:vim</a:t>
            </a:r>
            <a:r>
              <a:rPr lang="en-US" altLang="zh-CN" dirty="0" smtClean="0"/>
              <a:t> slaves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node4:./sbin/Hadoop-daemon.sh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设置同步带宽，并同步数据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setBalancerBandwidth</a:t>
            </a:r>
            <a:r>
              <a:rPr lang="en-US" altLang="zh-CN" dirty="0" smtClean="0"/>
              <a:t> 60000000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./sbin/start-balancer.sh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新添加的节点已经出现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状态为</a:t>
            </a:r>
            <a:r>
              <a:rPr lang="en-US" altLang="zh-CN" dirty="0" smtClean="0">
                <a:sym typeface="Wingdings" panose="05000000000000000000" pitchFamily="2" charset="2"/>
              </a:rPr>
              <a:t>normal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412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1.node4: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./sbin/yarn-daemon.sh start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2.Master:</a:t>
            </a:r>
            <a:r>
              <a:rPr lang="zh-CN" altLang="en-US" dirty="0" smtClean="0"/>
              <a:t>管理节点查看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0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1.Master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hdfs.site.xml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name:dfs.hosts.exclude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/Hadoop/exclude</a:t>
            </a:r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配置文件，写入要删除的节点主机名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exclude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node4</a:t>
            </a:r>
          </a:p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refreshNodes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Normal </a:t>
            </a:r>
            <a:r>
              <a:rPr lang="zh-CN" altLang="en-US" dirty="0" smtClean="0">
                <a:sym typeface="Wingdings" panose="05000000000000000000" pitchFamily="2" charset="2"/>
              </a:rPr>
              <a:t>正常状态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in Program </a:t>
            </a:r>
            <a:r>
              <a:rPr lang="zh-CN" altLang="en-US" dirty="0" smtClean="0">
                <a:sym typeface="Wingdings" panose="05000000000000000000" pitchFamily="2" charset="2"/>
              </a:rPr>
              <a:t>数据迁移中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</a:t>
            </a:r>
            <a:r>
              <a:rPr lang="zh-CN" altLang="en-US" dirty="0" smtClean="0">
                <a:sym typeface="Wingdings" panose="05000000000000000000" pitchFamily="2" charset="2"/>
              </a:rPr>
              <a:t>数据迁移完成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注意：只有当状态为</a:t>
            </a:r>
            <a:r>
              <a:rPr lang="en-US" altLang="zh-CN" dirty="0" smtClean="0">
                <a:sym typeface="Wingdings" panose="05000000000000000000" pitchFamily="2" charset="2"/>
              </a:rPr>
              <a:t>Decommissioned</a:t>
            </a:r>
            <a:r>
              <a:rPr lang="zh-CN" altLang="en-US" dirty="0" smtClean="0">
                <a:sym typeface="Wingdings" panose="05000000000000000000" pitchFamily="2" charset="2"/>
              </a:rPr>
              <a:t>才能</a:t>
            </a:r>
            <a:r>
              <a:rPr lang="en-US" altLang="zh-CN" dirty="0" smtClean="0">
                <a:sym typeface="Wingdings" panose="05000000000000000000" pitchFamily="2" charset="2"/>
              </a:rPr>
              <a:t>down</a:t>
            </a:r>
            <a:r>
              <a:rPr lang="zh-CN" altLang="en-US" dirty="0" smtClean="0">
                <a:sym typeface="Wingdings" panose="05000000000000000000" pitchFamily="2" charset="2"/>
              </a:rPr>
              <a:t>机下线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80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移除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文件，删除要移除的主机名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 x</a:t>
            </a:r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上重启</a:t>
            </a:r>
            <a:r>
              <a:rPr lang="en-US" altLang="zh-CN" dirty="0" smtClean="0"/>
              <a:t>yarn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–list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没有了要移除的节点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55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文件系统，直接读取写入数据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nfsgw</a:t>
            </a:r>
            <a:r>
              <a:rPr lang="zh-CN" altLang="en-US" dirty="0" smtClean="0"/>
              <a:t>主机，并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解析，同步到各个主机，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可以无密码连接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添加用户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nfsgw,master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–g 200 nsd1803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–u 200 –g 200 nsd1803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./sbin/stop-all.sh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增加配置</a:t>
            </a:r>
            <a:r>
              <a:rPr lang="en-US" altLang="zh-CN" dirty="0" smtClean="0"/>
              <a:t>core-site.xml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name:Hadoop.proxyuser.nsd1803.groups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values:*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93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同步配置到</a:t>
            </a:r>
            <a:r>
              <a:rPr lang="en-US" altLang="zh-CN" dirty="0" smtClean="0"/>
              <a:t>node{1..3}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</a:p>
          <a:p>
            <a:pPr marL="0" indent="0">
              <a:buNone/>
            </a:pPr>
            <a:r>
              <a:rPr lang="en-US" altLang="zh-CN" dirty="0" smtClean="0"/>
              <a:t>9.nfsgw: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10.nfsgw</a:t>
            </a:r>
            <a:r>
              <a:rPr lang="en-US" altLang="zh-CN" dirty="0"/>
              <a:t>:</a:t>
            </a:r>
            <a:r>
              <a:rPr lang="zh-CN" altLang="en-US" dirty="0"/>
              <a:t>给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–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setfacl</a:t>
            </a:r>
            <a:r>
              <a:rPr lang="en-US" altLang="zh-CN" dirty="0"/>
              <a:t> –m u:nsd1803:rwx 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</a:p>
          <a:p>
            <a:pPr marL="0" indent="0">
              <a:buNone/>
            </a:pPr>
            <a:r>
              <a:rPr lang="en-US" altLang="zh-CN" dirty="0" smtClean="0"/>
              <a:t>11.</a:t>
            </a:r>
            <a:r>
              <a:rPr lang="zh-CN" altLang="en-US" dirty="0"/>
              <a:t>创建数据根目录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/Hadoop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9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现如今信息量庞大，普通技术无法处理大量数据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大数据能做什么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高效存储与运算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特性：</a:t>
            </a:r>
            <a:r>
              <a:rPr lang="en-US" altLang="zh-CN" dirty="0" smtClean="0"/>
              <a:t>5v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大量、时效性、多样性、准确性、价值性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4.Hadoop</a:t>
            </a:r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大数据分布式软件平台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高可用性、低成本、高容错性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12.Nfsgw:</a:t>
            </a:r>
            <a:r>
              <a:rPr lang="zh-CN" altLang="en-US" dirty="0"/>
              <a:t>增加配置 </a:t>
            </a:r>
            <a:r>
              <a:rPr lang="en-US" altLang="zh-CN" dirty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vim hdfs-site.xml</a:t>
            </a:r>
          </a:p>
          <a:p>
            <a:pPr marL="0" indent="0">
              <a:buNone/>
            </a:pPr>
            <a:r>
              <a:rPr lang="en-US" altLang="zh-CN" dirty="0"/>
              <a:t>		property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name:nfs.exports.allowed.hosts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授权连接主机有什么权限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value:* </a:t>
            </a:r>
            <a:r>
              <a:rPr lang="en-US" altLang="zh-CN" dirty="0" err="1"/>
              <a:t>rw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 =&gt;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nfstmp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nfs.namenode.accesstime.precision</a:t>
            </a:r>
            <a:r>
              <a:rPr lang="en-US" altLang="zh-CN" dirty="0" smtClean="0"/>
              <a:t> =&gt; 3600000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 =&gt; 4194304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nfs.wtmax</a:t>
            </a:r>
            <a:r>
              <a:rPr lang="en-US" altLang="zh-CN" dirty="0"/>
              <a:t> </a:t>
            </a:r>
            <a:r>
              <a:rPr lang="en-US" altLang="zh-CN" dirty="0" smtClean="0"/>
              <a:t>=&gt; 1048576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nfs.port.monitoring.disabled</a:t>
            </a:r>
            <a:r>
              <a:rPr lang="en-US" altLang="zh-CN" dirty="0"/>
              <a:t> </a:t>
            </a:r>
            <a:r>
              <a:rPr lang="en-US" altLang="zh-CN" dirty="0" smtClean="0"/>
              <a:t>=&gt; false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25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13.nfsgw</a:t>
            </a:r>
            <a:r>
              <a:rPr lang="en-US" altLang="zh-CN" dirty="0"/>
              <a:t>:</a:t>
            </a:r>
            <a:r>
              <a:rPr lang="zh-CN" altLang="en-US" dirty="0"/>
              <a:t>创建转存目录，并给用户</a:t>
            </a:r>
            <a:r>
              <a:rPr lang="en-US" altLang="zh-CN" dirty="0"/>
              <a:t>nsd1803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chown</a:t>
            </a:r>
            <a:r>
              <a:rPr lang="en-US" altLang="zh-CN" dirty="0"/>
              <a:t> nsd1803:nsd1803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(root)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./sbin/Hadoop-daemon.sh –script 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nfs3 (nsd1803)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– nsd1803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./sbin/Hadoop-daemon.sh –script 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smtClean="0"/>
              <a:t>start 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=&gt;Nfs3 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3).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nsd1803,</a:t>
            </a:r>
            <a:r>
              <a:rPr lang="zh-CN" altLang="en-US" dirty="0" smtClean="0"/>
              <a:t>两个都存在即可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注意：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与系统</a:t>
            </a:r>
            <a:r>
              <a:rPr lang="en-US" altLang="zh-CN" dirty="0" err="1" smtClean="0"/>
              <a:t>rpcbind</a:t>
            </a:r>
            <a:r>
              <a:rPr lang="zh-CN" altLang="en-US" dirty="0" smtClean="0"/>
              <a:t>冲突，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冲突，必须卸载这两个包，否则起不来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15.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mount </a:t>
            </a:r>
            <a:r>
              <a:rPr lang="zh-CN" altLang="en-US" dirty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vers</a:t>
            </a:r>
            <a:r>
              <a:rPr lang="en-US" altLang="zh-CN" dirty="0" smtClean="0"/>
              <a:t>=3,proto=</a:t>
            </a:r>
            <a:r>
              <a:rPr lang="en-US" altLang="zh-CN" dirty="0" err="1" smtClean="0"/>
              <a:t>tcp,nolock,noacl,noatime,sync</a:t>
            </a:r>
            <a:r>
              <a:rPr lang="en-US" altLang="zh-CN" dirty="0" smtClean="0"/>
              <a:t> 192.168.1.5:/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MapReduce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yarn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HDFS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生态系统：运维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开发，所以沿用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方式，各个模块之间有不同的角色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6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分布式计算框架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1988820"/>
            <a:ext cx="1584960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0600" y="1690688"/>
            <a:ext cx="3611880" cy="137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JobTracker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302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248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60600" y="2297430"/>
            <a:ext cx="23400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 flipH="1">
            <a:off x="3086100" y="3063240"/>
            <a:ext cx="35204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6370320" y="3063240"/>
            <a:ext cx="23622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606540" y="3063240"/>
            <a:ext cx="30632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460" y="425196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分配任务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460" y="531495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合并任务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30680" y="4669155"/>
            <a:ext cx="792480" cy="4171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3"/>
          </p:cNvCxnSpPr>
          <p:nvPr/>
        </p:nvCxnSpPr>
        <p:spPr>
          <a:xfrm flipH="1">
            <a:off x="1630680" y="5732145"/>
            <a:ext cx="7924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743200" y="3063240"/>
            <a:ext cx="335280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096000" y="3063240"/>
            <a:ext cx="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096000" y="3063240"/>
            <a:ext cx="307086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460600" y="2376964"/>
            <a:ext cx="2340000" cy="22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74560" y="1919764"/>
            <a:ext cx="1606000" cy="29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一个计算任务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171759">
            <a:off x="8160022" y="3395438"/>
            <a:ext cx="2347415" cy="45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分配任务，开始运算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20620097">
            <a:off x="2956111" y="3219178"/>
            <a:ext cx="176022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汇总返回结果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7942966" y="279600"/>
            <a:ext cx="2975212" cy="1432333"/>
          </a:xfrm>
          <a:prstGeom prst="wedgeEllipseCallout">
            <a:avLst>
              <a:gd name="adj1" fmla="val -41934"/>
              <a:gd name="adj2" fmla="val 93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我主管运算，消耗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内存，但是不会消耗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磁盘读写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分布式存储框架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024" y="2402006"/>
            <a:ext cx="1282889" cy="54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client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9472" y="1963678"/>
            <a:ext cx="3330054" cy="1910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NameNode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记录数据位置关系，不做实际存储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07021" y="1992573"/>
            <a:ext cx="2743200" cy="955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Secondary </a:t>
            </a:r>
            <a:r>
              <a:rPr lang="en-US" altLang="zh-CN" dirty="0" err="1" smtClean="0">
                <a:solidFill>
                  <a:schemeClr val="tx1"/>
                </a:solidFill>
              </a:rPr>
              <a:t>NameNode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20045635">
            <a:off x="7253785" y="2326943"/>
            <a:ext cx="1228299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89863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FSimage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890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FSedit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05468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90364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11737" y="5445456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746913" y="2572603"/>
            <a:ext cx="2251881" cy="2948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9415980" flipV="1">
            <a:off x="1814444" y="4467134"/>
            <a:ext cx="3629379" cy="330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47700">
            <a:off x="5826298" y="4504228"/>
            <a:ext cx="4108176" cy="343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4490455">
            <a:off x="4919238" y="4552046"/>
            <a:ext cx="1773421" cy="2382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9184943" y="4229519"/>
            <a:ext cx="3007057" cy="805218"/>
          </a:xfrm>
          <a:prstGeom prst="wedgeEllipseCallout">
            <a:avLst>
              <a:gd name="adj1" fmla="val -26978"/>
              <a:gd name="adj2" fmla="val 11165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做存储，耗费</a:t>
            </a:r>
            <a:r>
              <a:rPr lang="en-US" altLang="zh-CN" dirty="0" smtClean="0">
                <a:solidFill>
                  <a:schemeClr val="tx1"/>
                </a:solidFill>
              </a:rPr>
              <a:t>I/0</a:t>
            </a:r>
            <a:r>
              <a:rPr lang="zh-CN" altLang="en-US" dirty="0" smtClean="0">
                <a:solidFill>
                  <a:schemeClr val="tx1"/>
                </a:solidFill>
              </a:rPr>
              <a:t>，不耗费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和内存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63773" y="4462818"/>
            <a:ext cx="1730923" cy="723331"/>
          </a:xfrm>
          <a:prstGeom prst="wedgeRoundRectCallout">
            <a:avLst>
              <a:gd name="adj1" fmla="val 44610"/>
              <a:gd name="adj2" fmla="val 85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切割后的数据会被存储多份，放在不同存储设备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1777003" y="1487605"/>
            <a:ext cx="1195414" cy="327547"/>
          </a:xfrm>
          <a:prstGeom prst="wedgeEllipseCallout">
            <a:avLst>
              <a:gd name="adj1" fmla="val 77351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64M/</a:t>
            </a:r>
            <a:r>
              <a:rPr lang="zh-CN" altLang="en-US" sz="1200" dirty="0" smtClean="0"/>
              <a:t>份</a:t>
            </a:r>
            <a:endParaRPr lang="zh-CN" altLang="en-US" sz="1200" dirty="0"/>
          </a:p>
        </p:txBody>
      </p:sp>
      <p:sp>
        <p:nvSpPr>
          <p:cNvPr id="22" name="圆角矩形标注 21"/>
          <p:cNvSpPr/>
          <p:nvPr/>
        </p:nvSpPr>
        <p:spPr>
          <a:xfrm>
            <a:off x="3234519" y="1433015"/>
            <a:ext cx="1719618" cy="382137"/>
          </a:xfrm>
          <a:prstGeom prst="wedgeRoundRectCallout">
            <a:avLst>
              <a:gd name="adj1" fmla="val 36310"/>
              <a:gd name="adj2" fmla="val 16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切块存在哪里？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624499" y="1433015"/>
            <a:ext cx="2018247" cy="353207"/>
          </a:xfrm>
          <a:prstGeom prst="wedgeRoundRectCallout">
            <a:avLst>
              <a:gd name="adj1" fmla="val -10013"/>
              <a:gd name="adj2" fmla="val 1745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数据变更日志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335553" y="559558"/>
            <a:ext cx="2018247" cy="928047"/>
          </a:xfrm>
          <a:prstGeom prst="wedgeRoundRectCallout">
            <a:avLst>
              <a:gd name="adj1" fmla="val -34357"/>
              <a:gd name="adj2" fmla="val 11025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将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日志中的记录整合到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Fsimage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中，并清空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文件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33104" y="2316708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数据文件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rot="20334616">
            <a:off x="2561118" y="4346124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数据切块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20185005" flipV="1">
            <a:off x="1966844" y="4619534"/>
            <a:ext cx="3629379" cy="33096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238732">
            <a:off x="5100265" y="4529382"/>
            <a:ext cx="1773421" cy="2382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2004540">
            <a:off x="5933383" y="4355271"/>
            <a:ext cx="4108176" cy="3437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197689">
            <a:off x="7398613" y="3742686"/>
            <a:ext cx="1528549" cy="70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数据存储的位置，数据位置改变后的位置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6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424" y="1910687"/>
            <a:ext cx="1446663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060" y="1747323"/>
            <a:ext cx="3193576" cy="122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892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301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00113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9567081" y="3848669"/>
            <a:ext cx="2265528" cy="955343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单个节点资源管理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用来计算的，耗费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25087" y="6237027"/>
            <a:ext cx="6182435" cy="450376"/>
          </a:xfrm>
          <a:prstGeom prst="wedgeRectCallout">
            <a:avLst>
              <a:gd name="adj1" fmla="val -47544"/>
              <a:gd name="adj2" fmla="val -1496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任务运行时，产生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封装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892119" y="150125"/>
            <a:ext cx="5104263" cy="1364776"/>
          </a:xfrm>
          <a:prstGeom prst="wedgeRectCallout">
            <a:avLst>
              <a:gd name="adj1" fmla="val -54790"/>
              <a:gd name="adj2" fmla="val 70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 smtClean="0">
                <a:solidFill>
                  <a:srgbClr val="0070C0"/>
                </a:solidFill>
              </a:rPr>
              <a:t>jobtracker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err="1" smtClean="0">
                <a:solidFill>
                  <a:srgbClr val="0070C0"/>
                </a:solidFill>
              </a:rPr>
              <a:t>tasktracker</a:t>
            </a:r>
            <a:r>
              <a:rPr lang="zh-CN" altLang="en-US" dirty="0" smtClean="0">
                <a:solidFill>
                  <a:srgbClr val="0070C0"/>
                </a:solidFill>
              </a:rPr>
              <a:t>分离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Resourcemanager</a:t>
            </a:r>
            <a:r>
              <a:rPr lang="zh-CN" altLang="en-US" dirty="0" smtClean="0">
                <a:solidFill>
                  <a:srgbClr val="0070C0"/>
                </a:solidFill>
              </a:rPr>
              <a:t>：全局资源管理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r>
              <a:rPr lang="zh-CN" altLang="en-US" dirty="0" smtClean="0">
                <a:solidFill>
                  <a:srgbClr val="0070C0"/>
                </a:solidFill>
              </a:rPr>
              <a:t>：节点代理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Applicationmaster</a:t>
            </a:r>
            <a:r>
              <a:rPr lang="zh-CN" altLang="en-US" dirty="0" smtClean="0">
                <a:solidFill>
                  <a:srgbClr val="0070C0"/>
                </a:solidFill>
              </a:rPr>
              <a:t>：切分数据，监控容错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825087" y="2113769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5398739" y="3751910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623207">
            <a:off x="3432754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85414">
            <a:off x="6215015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8300113" y="2662736"/>
            <a:ext cx="3584813" cy="836083"/>
          </a:xfrm>
          <a:prstGeom prst="wedgeRectCallout">
            <a:avLst>
              <a:gd name="adj1" fmla="val -73445"/>
              <a:gd name="adj2" fmla="val -82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处理客户端请求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监控</a:t>
            </a:r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资源分配调度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java-1.8.0-openjdk-devel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http://Hadoop.apache.org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软件和官方手册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设置环境变量，启动运行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Hadoop-env.sh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JAVA_HOME=“” </a:t>
            </a:r>
            <a:r>
              <a:rPr lang="en-US" altLang="zh-CN" dirty="0" smtClean="0">
                <a:sym typeface="Wingdings" panose="05000000000000000000" pitchFamily="2" charset="2"/>
              </a:rPr>
              <a:t>rpm –</a:t>
            </a:r>
            <a:r>
              <a:rPr lang="en-US" altLang="zh-CN" dirty="0" err="1" smtClean="0">
                <a:sym typeface="Wingdings" panose="05000000000000000000" pitchFamily="2" charset="2"/>
              </a:rPr>
              <a:t>ql</a:t>
            </a:r>
            <a:r>
              <a:rPr lang="en-US" altLang="zh-CN" dirty="0" smtClean="0">
                <a:sym typeface="Wingdings" panose="05000000000000000000" pitchFamily="2" charset="2"/>
              </a:rPr>
              <a:t> java-1.8.0-openjdk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HADOOP_CONF_DIR=“”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分析</a:t>
            </a:r>
            <a:r>
              <a:rPr lang="en-US" altLang="zh-CN" dirty="0" err="1" smtClean="0"/>
              <a:t>oo</a:t>
            </a:r>
            <a:r>
              <a:rPr lang="zh-CN" altLang="en-US" dirty="0" smtClean="0"/>
              <a:t>目录内容，将结果存入</a:t>
            </a:r>
            <a:r>
              <a:rPr lang="en-US" altLang="zh-CN" dirty="0" smtClean="0"/>
              <a:t>xx[xx</a:t>
            </a:r>
            <a:r>
              <a:rPr lang="zh-CN" altLang="en-US" dirty="0" smtClean="0"/>
              <a:t>不能存在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./bin/Hadoop jar ./share/….jar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xx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29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	master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	node1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192.168.1.3	node2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192.168.1.4	node3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可以无密码登录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本身和</a:t>
            </a:r>
            <a:r>
              <a:rPr lang="en-US" altLang="zh-CN" dirty="0" smtClean="0"/>
              <a:t>node1-3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所有主机配置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所有主机安装</a:t>
            </a:r>
            <a:r>
              <a:rPr lang="en-US" altLang="zh-CN" dirty="0" smtClean="0"/>
              <a:t>java-1.8.0-openjdk-devel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java-1.8.0-openjdk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表示哪些是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node3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core-site.xml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&lt;configuration&gt;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name:fs.defaultFS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value:hdfs</a:t>
            </a:r>
            <a:r>
              <a:rPr lang="en-US" altLang="zh-CN" dirty="0" smtClean="0"/>
              <a:t>://master:9000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name:Hadoop.tmp.dir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9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417</Words>
  <Application>Microsoft Office PowerPoint</Application>
  <PresentationFormat>宽屏</PresentationFormat>
  <Paragraphs>256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Office 主题</vt:lpstr>
      <vt:lpstr>大数据基础架构</vt:lpstr>
      <vt:lpstr>大数据的诞生</vt:lpstr>
      <vt:lpstr>Hadoop组成</vt:lpstr>
      <vt:lpstr>MapReduce分布式计算框架</vt:lpstr>
      <vt:lpstr>HDFS分布式存储框架</vt:lpstr>
      <vt:lpstr>Yarn资源管理系统</vt:lpstr>
      <vt:lpstr>单机hadoop搭建</vt:lpstr>
      <vt:lpstr>完全分布式hadoop搭建</vt:lpstr>
      <vt:lpstr>完全分布式hadoop搭建</vt:lpstr>
      <vt:lpstr>完全分布式hadoop搭建</vt:lpstr>
      <vt:lpstr>完全分布式hadoop搭建--hdfs</vt:lpstr>
      <vt:lpstr>完全分布式hadoop搭建--mapred</vt:lpstr>
      <vt:lpstr>完全分布式hadoop搭建--mapred</vt:lpstr>
      <vt:lpstr>hadoop搭建—增加datanode节点</vt:lpstr>
      <vt:lpstr>hadoop搭建—增加nodemanager节点</vt:lpstr>
      <vt:lpstr>hadoop搭建—移除datanode节点</vt:lpstr>
      <vt:lpstr>hadoop搭建—移除nodemanager节点</vt:lpstr>
      <vt:lpstr>hadoop搭建—NFS网关</vt:lpstr>
      <vt:lpstr>hadoop搭建—NFS网关</vt:lpstr>
      <vt:lpstr>hadoop搭建—NFS网关</vt:lpstr>
      <vt:lpstr>hadoop搭建—NFS网关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大数据基础架构</dc:title>
  <dc:creator>bjwsl-001</dc:creator>
  <cp:lastModifiedBy>bjwsl-001</cp:lastModifiedBy>
  <cp:revision>117</cp:revision>
  <dcterms:created xsi:type="dcterms:W3CDTF">2018-08-07T14:22:42Z</dcterms:created>
  <dcterms:modified xsi:type="dcterms:W3CDTF">2018-08-13T09:26:03Z</dcterms:modified>
</cp:coreProperties>
</file>