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314" r:id="rId3"/>
    <p:sldId id="327" r:id="rId4"/>
    <p:sldId id="257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30" r:id="rId18"/>
    <p:sldId id="331" r:id="rId19"/>
    <p:sldId id="332" r:id="rId20"/>
    <p:sldId id="333" r:id="rId21"/>
    <p:sldId id="334" r:id="rId22"/>
    <p:sldId id="335" r:id="rId23"/>
    <p:sldId id="33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34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8530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749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369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530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255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45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78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87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75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17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98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13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64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82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1BD62-37B7-4D36-952F-B09434FCAC68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5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云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day03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9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52809"/>
            <a:ext cx="9104762" cy="61523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502556" y="324238"/>
            <a:ext cx="1910687" cy="887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231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81" y="562333"/>
            <a:ext cx="9095238" cy="573333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5386" y="562333"/>
            <a:ext cx="1910687" cy="887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939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90905"/>
            <a:ext cx="9104762" cy="62761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502556" y="324238"/>
            <a:ext cx="1910687" cy="887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817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81" y="452809"/>
            <a:ext cx="9095238" cy="59523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5385" y="452809"/>
            <a:ext cx="1910687" cy="887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575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81" y="286143"/>
            <a:ext cx="9095238" cy="628571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502556" y="324238"/>
            <a:ext cx="1910687" cy="887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173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143" y="357571"/>
            <a:ext cx="9085714" cy="614285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529851" y="357571"/>
            <a:ext cx="1910687" cy="887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447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143" y="305190"/>
            <a:ext cx="9085714" cy="624761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516203" y="305190"/>
            <a:ext cx="1910687" cy="887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519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571" y="367095"/>
            <a:ext cx="9142857" cy="612380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39034" y="488011"/>
            <a:ext cx="1910687" cy="887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027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81" y="300428"/>
            <a:ext cx="9095238" cy="62571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39034" y="419771"/>
            <a:ext cx="1910687" cy="887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37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95" y="414714"/>
            <a:ext cx="9123809" cy="602857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39034" y="488011"/>
            <a:ext cx="1910687" cy="887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07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3678" y="576068"/>
            <a:ext cx="8911687" cy="1280890"/>
          </a:xfrm>
        </p:spPr>
        <p:txBody>
          <a:bodyPr/>
          <a:lstStyle/>
          <a:p>
            <a:r>
              <a:rPr lang="zh-CN" altLang="en-US" dirty="0"/>
              <a:t>课</a:t>
            </a:r>
            <a:r>
              <a:rPr lang="zh-CN" altLang="en-US" dirty="0" smtClean="0"/>
              <a:t>前回顾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RHEL7</a:t>
            </a:r>
            <a:r>
              <a:rPr lang="zh-CN" altLang="en-US" dirty="0" smtClean="0"/>
              <a:t>基本操作</a:t>
            </a:r>
            <a:endParaRPr lang="en-US" altLang="zh-CN" dirty="0" smtClean="0"/>
          </a:p>
          <a:p>
            <a:r>
              <a:rPr lang="zh-CN" altLang="en-US" dirty="0" smtClean="0"/>
              <a:t>常用命令</a:t>
            </a:r>
            <a:endParaRPr lang="en-US" altLang="zh-CN" dirty="0" smtClean="0"/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at /</a:t>
            </a:r>
            <a:r>
              <a:rPr lang="zh-CN" altLang="en-US" dirty="0" smtClean="0"/>
              <a:t>路径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文件名</a:t>
            </a:r>
            <a:endParaRPr lang="en-US" altLang="zh-CN" dirty="0" smtClean="0"/>
          </a:p>
          <a:p>
            <a:pPr lvl="1"/>
            <a:r>
              <a:rPr lang="en-US" altLang="zh-CN" dirty="0"/>
              <a:t>l</a:t>
            </a:r>
            <a:r>
              <a:rPr lang="en-US" altLang="zh-CN" dirty="0" smtClean="0"/>
              <a:t>ess / head -2 / tail -2</a:t>
            </a:r>
          </a:p>
          <a:p>
            <a:pPr lvl="1"/>
            <a:r>
              <a:rPr lang="en-US" altLang="zh-CN" dirty="0"/>
              <a:t>l</a:t>
            </a:r>
            <a:r>
              <a:rPr lang="en-US" altLang="zh-CN" dirty="0" smtClean="0"/>
              <a:t>s -A –d –l</a:t>
            </a:r>
            <a:endParaRPr lang="en-US" altLang="zh-CN" dirty="0"/>
          </a:p>
          <a:p>
            <a:pPr lvl="1"/>
            <a:r>
              <a:rPr lang="zh-CN" altLang="en-US" dirty="0" smtClean="0"/>
              <a:t>快捷键：清屏</a:t>
            </a:r>
            <a:r>
              <a:rPr lang="en-US" altLang="zh-CN" dirty="0" err="1" smtClean="0"/>
              <a:t>Ctrl+l</a:t>
            </a:r>
            <a:r>
              <a:rPr lang="en-US" altLang="zh-CN" dirty="0" smtClean="0"/>
              <a:t> </a:t>
            </a:r>
            <a:r>
              <a:rPr lang="zh-CN" altLang="en-US" dirty="0" smtClean="0"/>
              <a:t>粘贴上一条目录的参数 </a:t>
            </a:r>
            <a:r>
              <a:rPr lang="en-US" altLang="zh-CN" dirty="0" smtClean="0"/>
              <a:t>ESC + .</a:t>
            </a:r>
          </a:p>
          <a:p>
            <a:pPr lvl="1"/>
            <a:r>
              <a:rPr lang="zh-CN" altLang="en-US" dirty="0" smtClean="0"/>
              <a:t>通配符的使用： * 匹配多个字符， ？匹配单个字符， </a:t>
            </a:r>
            <a:r>
              <a:rPr lang="en-US" altLang="zh-CN" dirty="0" smtClean="0"/>
              <a:t>[]</a:t>
            </a:r>
            <a:r>
              <a:rPr lang="zh-CN" altLang="en-US" dirty="0" smtClean="0"/>
              <a:t>匹配连续的字符 </a:t>
            </a:r>
            <a:r>
              <a:rPr lang="en-US" altLang="zh-CN" dirty="0" smtClean="0"/>
              <a:t>{} </a:t>
            </a:r>
            <a:r>
              <a:rPr lang="zh-CN" altLang="en-US" dirty="0" smtClean="0"/>
              <a:t>匹配不连续的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复制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 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 –r </a:t>
            </a:r>
            <a:r>
              <a:rPr lang="zh-CN" altLang="en-US" dirty="0" smtClean="0"/>
              <a:t>源文件 目标路径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移动</a:t>
            </a:r>
            <a:r>
              <a:rPr lang="en-US" altLang="zh-CN" dirty="0" smtClean="0"/>
              <a:t>mv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mv </a:t>
            </a:r>
            <a:r>
              <a:rPr lang="zh-CN" altLang="en-US" dirty="0" smtClean="0"/>
              <a:t>源文件 目标文件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</a:t>
            </a:r>
            <a:r>
              <a:rPr lang="en-US" altLang="zh-CN" dirty="0" err="1" smtClean="0"/>
              <a:t>rm</a:t>
            </a:r>
            <a:r>
              <a:rPr lang="zh-CN" altLang="en-US" dirty="0" smtClean="0"/>
              <a:t>：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rf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目录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7049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95" y="319476"/>
            <a:ext cx="9123809" cy="621904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39034" y="488011"/>
            <a:ext cx="1910687" cy="887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236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286" y="471857"/>
            <a:ext cx="9171428" cy="591428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39034" y="488011"/>
            <a:ext cx="1910687" cy="887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73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95" y="295666"/>
            <a:ext cx="9123809" cy="626666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11738" y="295666"/>
            <a:ext cx="1910687" cy="887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543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80180" y="2197289"/>
            <a:ext cx="5950424" cy="3603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600" b="1" dirty="0" smtClean="0">
                <a:solidFill>
                  <a:schemeClr val="tx1"/>
                </a:solidFill>
              </a:rPr>
              <a:t>谢谢</a:t>
            </a:r>
            <a:endParaRPr lang="zh-CN" altLang="en-US" sz="9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3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3678" y="576068"/>
            <a:ext cx="8911687" cy="1280890"/>
          </a:xfrm>
        </p:spPr>
        <p:txBody>
          <a:bodyPr/>
          <a:lstStyle/>
          <a:p>
            <a:r>
              <a:rPr lang="zh-CN" altLang="en-US" dirty="0"/>
              <a:t>课</a:t>
            </a:r>
            <a:r>
              <a:rPr lang="zh-CN" altLang="en-US" dirty="0" smtClean="0"/>
              <a:t>前测试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查看小文件内容</a:t>
            </a:r>
            <a:endParaRPr lang="en-US" altLang="zh-CN" dirty="0"/>
          </a:p>
          <a:p>
            <a:r>
              <a:rPr lang="zh-CN" altLang="en-US" dirty="0" smtClean="0"/>
              <a:t>分页查看大文件</a:t>
            </a:r>
            <a:endParaRPr lang="en-US" altLang="zh-CN" dirty="0"/>
          </a:p>
          <a:p>
            <a:r>
              <a:rPr lang="zh-CN" altLang="en-US" dirty="0" smtClean="0"/>
              <a:t>查看文件开头或结尾两行</a:t>
            </a:r>
            <a:endParaRPr lang="en-US" altLang="zh-CN" dirty="0"/>
          </a:p>
          <a:p>
            <a:r>
              <a:rPr lang="en-US" altLang="zh-CN" dirty="0"/>
              <a:t>l</a:t>
            </a:r>
            <a:r>
              <a:rPr lang="en-US" altLang="zh-CN" dirty="0" smtClean="0"/>
              <a:t>s</a:t>
            </a:r>
            <a:r>
              <a:rPr lang="zh-CN" altLang="en-US" dirty="0" smtClean="0"/>
              <a:t>有哪些选项，分别代表什么？</a:t>
            </a:r>
            <a:endParaRPr lang="en-US" altLang="zh-CN" dirty="0"/>
          </a:p>
          <a:p>
            <a:r>
              <a:rPr lang="zh-CN" altLang="en-US" dirty="0" smtClean="0"/>
              <a:t>通配符有哪些，分别代表什么？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a.txt</a:t>
            </a:r>
            <a:r>
              <a:rPr lang="zh-CN" altLang="en-US" dirty="0" smtClean="0"/>
              <a:t>复制到</a:t>
            </a:r>
            <a:r>
              <a:rPr lang="en-US" altLang="zh-CN" dirty="0" smtClean="0"/>
              <a:t>/opt</a:t>
            </a:r>
            <a:r>
              <a:rPr lang="zh-CN" altLang="en-US" dirty="0" smtClean="0"/>
              <a:t>目录下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/opt/a.txt</a:t>
            </a:r>
            <a:r>
              <a:rPr lang="zh-CN" altLang="en-US" dirty="0" smtClean="0"/>
              <a:t>改名为</a:t>
            </a:r>
            <a:r>
              <a:rPr lang="en-US" altLang="zh-CN" dirty="0" smtClean="0"/>
              <a:t>/opt/b.txt</a:t>
            </a:r>
          </a:p>
          <a:p>
            <a:r>
              <a:rPr lang="zh-CN" altLang="en-US" dirty="0" smtClean="0"/>
              <a:t>删除</a:t>
            </a:r>
            <a:r>
              <a:rPr lang="en-US" altLang="zh-CN" dirty="0" smtClean="0"/>
              <a:t>/opt</a:t>
            </a:r>
            <a:r>
              <a:rPr lang="zh-CN" altLang="en-US" dirty="0" smtClean="0"/>
              <a:t>目录下的所有内容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68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000" y="348047"/>
            <a:ext cx="9200000" cy="6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7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571" y="324238"/>
            <a:ext cx="9142857" cy="62095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502556" y="324238"/>
            <a:ext cx="1910687" cy="887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10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33" y="419476"/>
            <a:ext cx="9133333" cy="601904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25386" y="419476"/>
            <a:ext cx="1910687" cy="887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35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95" y="300428"/>
            <a:ext cx="9123809" cy="62571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502556" y="324238"/>
            <a:ext cx="1910687" cy="887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933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809" y="448047"/>
            <a:ext cx="9152381" cy="596190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543500" y="448047"/>
            <a:ext cx="1910687" cy="887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17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81" y="300428"/>
            <a:ext cx="9095238" cy="62571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502556" y="324238"/>
            <a:ext cx="1910687" cy="887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999125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</TotalTime>
  <Words>155</Words>
  <Application>Microsoft Office PowerPoint</Application>
  <PresentationFormat>宽屏</PresentationFormat>
  <Paragraphs>22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幼圆</vt:lpstr>
      <vt:lpstr>Arial</vt:lpstr>
      <vt:lpstr>Century Gothic</vt:lpstr>
      <vt:lpstr>Wingdings 3</vt:lpstr>
      <vt:lpstr>丝状</vt:lpstr>
      <vt:lpstr>云计算day03</vt:lpstr>
      <vt:lpstr>课前回顾</vt:lpstr>
      <vt:lpstr>课前测试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云计算day02</dc:title>
  <dc:creator>tarena-njxjk</dc:creator>
  <cp:lastModifiedBy>bjwsl-001</cp:lastModifiedBy>
  <cp:revision>58</cp:revision>
  <dcterms:created xsi:type="dcterms:W3CDTF">2018-09-13T07:06:19Z</dcterms:created>
  <dcterms:modified xsi:type="dcterms:W3CDTF">2018-09-20T16:08:41Z</dcterms:modified>
</cp:coreProperties>
</file>