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14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3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5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4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36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0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5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5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7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4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BD62-37B7-4D36-952F-B09434FCAC6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day04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381381"/>
            <a:ext cx="9142857" cy="60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36728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300428"/>
            <a:ext cx="9133333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9132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7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76" y="557571"/>
            <a:ext cx="9019048" cy="57428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573208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0" y="505190"/>
            <a:ext cx="9047619" cy="5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532264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0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76619"/>
            <a:ext cx="9095238" cy="61047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50376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0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19476"/>
            <a:ext cx="9104762" cy="62190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95784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6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333762"/>
            <a:ext cx="9152381" cy="61904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09432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9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438524"/>
            <a:ext cx="9152381" cy="59809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9132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1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309952"/>
            <a:ext cx="9142857" cy="6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5484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7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290905"/>
            <a:ext cx="9133333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9132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76068"/>
            <a:ext cx="8911687" cy="1280890"/>
          </a:xfrm>
        </p:spPr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创建用户并设置密码 </a:t>
            </a:r>
            <a:r>
              <a:rPr lang="en-US" altLang="zh-CN" dirty="0" smtClean="0"/>
              <a:t>#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lisi</a:t>
            </a:r>
            <a:r>
              <a:rPr lang="en-US" altLang="zh-CN" dirty="0"/>
              <a:t> 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r>
              <a:rPr lang="zh-CN" altLang="en-US" dirty="0" smtClean="0"/>
              <a:t>修改用户属性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usermod</a:t>
            </a:r>
            <a:r>
              <a:rPr lang="en-US" altLang="zh-CN" dirty="0" smtClean="0"/>
              <a:t> –u 111 –d /opt –s 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lisi</a:t>
            </a:r>
            <a:endParaRPr lang="en-US" altLang="zh-CN" dirty="0" smtClean="0"/>
          </a:p>
          <a:p>
            <a:r>
              <a:rPr lang="zh-CN" altLang="en-US" dirty="0" smtClean="0"/>
              <a:t>删除用户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userdel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lisi</a:t>
            </a:r>
            <a:endParaRPr lang="en-US" altLang="zh-CN" dirty="0" smtClean="0"/>
          </a:p>
          <a:p>
            <a:r>
              <a:rPr lang="zh-CN" altLang="en-US" dirty="0" smtClean="0"/>
              <a:t>添加组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lisi</a:t>
            </a:r>
            <a:endParaRPr lang="en-US" altLang="zh-CN" dirty="0" smtClean="0"/>
          </a:p>
          <a:p>
            <a:r>
              <a:rPr lang="zh-CN" altLang="en-US" dirty="0" smtClean="0"/>
              <a:t>将用户加入到组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gpasswd</a:t>
            </a:r>
            <a:r>
              <a:rPr lang="en-US" altLang="zh-CN" dirty="0" smtClean="0"/>
              <a:t> -a 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 admin</a:t>
            </a:r>
          </a:p>
          <a:p>
            <a:r>
              <a:rPr lang="zh-CN" altLang="en-US" dirty="0" smtClean="0"/>
              <a:t>将用户移出组 </a:t>
            </a:r>
            <a:r>
              <a:rPr lang="en-US" altLang="zh-CN" dirty="0" smtClean="0"/>
              <a:t>#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gpasswd</a:t>
            </a:r>
            <a:r>
              <a:rPr lang="en-US" altLang="zh-CN" dirty="0" smtClean="0"/>
              <a:t> –d 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 admin</a:t>
            </a:r>
          </a:p>
          <a:p>
            <a:r>
              <a:rPr lang="zh-CN" altLang="en-US" dirty="0" smtClean="0"/>
              <a:t>删除组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groupdel</a:t>
            </a:r>
            <a:r>
              <a:rPr lang="en-US" altLang="zh-CN" dirty="0" smtClean="0"/>
              <a:t> admin</a:t>
            </a:r>
          </a:p>
          <a:p>
            <a:r>
              <a:rPr lang="en-US" altLang="zh-CN" dirty="0" smtClean="0"/>
              <a:t>ls –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/</a:t>
            </a:r>
            <a:r>
              <a:rPr lang="zh-CN" altLang="en-US" dirty="0" smtClean="0"/>
              <a:t>目录</a:t>
            </a:r>
            <a:r>
              <a:rPr lang="zh-CN" altLang="en-US" dirty="0" smtClean="0"/>
              <a:t>能够看到什么信息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u/g/o </a:t>
            </a:r>
            <a:r>
              <a:rPr lang="zh-CN" altLang="en-US" dirty="0" smtClean="0"/>
              <a:t>三者的权限 ， 所有者，所属组，大小，创建时间</a:t>
            </a:r>
            <a:endParaRPr lang="en-US" altLang="zh-CN" dirty="0" smtClean="0"/>
          </a:p>
          <a:p>
            <a:r>
              <a:rPr lang="zh-CN" altLang="en-US" dirty="0" smtClean="0"/>
              <a:t>修改文档权限 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–R 755 / u=</a:t>
            </a:r>
            <a:r>
              <a:rPr lang="en-US" altLang="zh-CN" dirty="0" err="1" smtClean="0"/>
              <a:t>rwx,go</a:t>
            </a:r>
            <a:r>
              <a:rPr lang="en-US" altLang="zh-CN" dirty="0" smtClean="0"/>
              <a:t>=r-x /xx</a:t>
            </a:r>
          </a:p>
          <a:p>
            <a:r>
              <a:rPr lang="zh-CN" altLang="en-US" dirty="0" smtClean="0"/>
              <a:t>修改文档属性 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–R </a:t>
            </a:r>
            <a:r>
              <a:rPr lang="en-US" altLang="zh-CN" dirty="0" err="1" smtClean="0"/>
              <a:t>lisi:admin</a:t>
            </a:r>
            <a:r>
              <a:rPr lang="en-US" altLang="zh-CN" dirty="0" smtClean="0"/>
              <a:t> /xx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704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09952"/>
            <a:ext cx="9114286" cy="6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9132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9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0180" y="2197289"/>
            <a:ext cx="5950424" cy="3603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 smtClean="0">
                <a:solidFill>
                  <a:schemeClr val="tx1"/>
                </a:solidFill>
              </a:rPr>
              <a:t>谢谢</a:t>
            </a:r>
            <a:endParaRPr lang="zh-CN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76068"/>
            <a:ext cx="8911687" cy="1280890"/>
          </a:xfrm>
        </p:spPr>
        <p:txBody>
          <a:bodyPr/>
          <a:lstStyle/>
          <a:p>
            <a:r>
              <a:rPr lang="zh-CN" altLang="en-US" dirty="0"/>
              <a:t>课前测试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创建用户并设置密码</a:t>
            </a:r>
            <a:endParaRPr lang="en-US" altLang="zh-CN" dirty="0" smtClean="0"/>
          </a:p>
          <a:p>
            <a:r>
              <a:rPr lang="zh-CN" altLang="en-US" dirty="0" smtClean="0"/>
              <a:t>修改用户属性</a:t>
            </a:r>
            <a:endParaRPr lang="en-US" altLang="zh-CN" dirty="0" smtClean="0"/>
          </a:p>
          <a:p>
            <a:r>
              <a:rPr lang="zh-CN" altLang="en-US" dirty="0" smtClean="0"/>
              <a:t>删除用户</a:t>
            </a:r>
            <a:endParaRPr lang="en-US" altLang="zh-CN" dirty="0" smtClean="0"/>
          </a:p>
          <a:p>
            <a:r>
              <a:rPr lang="zh-CN" altLang="en-US" dirty="0" smtClean="0"/>
              <a:t>添加组</a:t>
            </a:r>
            <a:endParaRPr lang="en-US" altLang="zh-CN" dirty="0" smtClean="0"/>
          </a:p>
          <a:p>
            <a:r>
              <a:rPr lang="zh-CN" altLang="en-US" dirty="0" smtClean="0"/>
              <a:t>将用户加入到组</a:t>
            </a:r>
            <a:endParaRPr lang="en-US" altLang="zh-CN" dirty="0" smtClean="0"/>
          </a:p>
          <a:p>
            <a:r>
              <a:rPr lang="zh-CN" altLang="en-US" dirty="0" smtClean="0"/>
              <a:t>将用户移出组</a:t>
            </a:r>
            <a:endParaRPr lang="en-US" altLang="zh-CN" dirty="0" smtClean="0"/>
          </a:p>
          <a:p>
            <a:r>
              <a:rPr lang="zh-CN" altLang="en-US" dirty="0" smtClean="0"/>
              <a:t>删除组</a:t>
            </a:r>
            <a:endParaRPr lang="en-US" altLang="zh-CN" dirty="0" smtClean="0"/>
          </a:p>
          <a:p>
            <a:r>
              <a:rPr lang="en-US" altLang="zh-CN" dirty="0" smtClean="0"/>
              <a:t>ls –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/</a:t>
            </a:r>
            <a:r>
              <a:rPr lang="zh-CN" altLang="en-US" dirty="0" smtClean="0"/>
              <a:t>目录</a:t>
            </a:r>
            <a:r>
              <a:rPr lang="zh-CN" altLang="en-US" dirty="0" smtClean="0"/>
              <a:t>能够看到什么信息</a:t>
            </a:r>
            <a:endParaRPr lang="en-US" altLang="zh-CN" dirty="0" smtClean="0"/>
          </a:p>
          <a:p>
            <a:r>
              <a:rPr lang="zh-CN" altLang="en-US" dirty="0" smtClean="0"/>
              <a:t>修改文档权限</a:t>
            </a:r>
            <a:endParaRPr lang="en-US" altLang="zh-CN" dirty="0" smtClean="0"/>
          </a:p>
          <a:p>
            <a:r>
              <a:rPr lang="zh-CN" altLang="en-US" dirty="0" smtClean="0"/>
              <a:t>修改文档属性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611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66" y="333123"/>
            <a:ext cx="9133333" cy="62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52681" y="49132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9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62333"/>
            <a:ext cx="9142857" cy="63333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52681" y="313896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5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67095"/>
            <a:ext cx="9104762" cy="61238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9132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86143"/>
            <a:ext cx="9123809" cy="62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42308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338524"/>
            <a:ext cx="9123809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81381"/>
            <a:ext cx="9142857" cy="62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286600"/>
            <a:ext cx="1828800" cy="900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1950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160</Words>
  <Application>Microsoft Office PowerPoint</Application>
  <PresentationFormat>宽屏</PresentationFormat>
  <Paragraphs>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幼圆</vt:lpstr>
      <vt:lpstr>Arial</vt:lpstr>
      <vt:lpstr>Century Gothic</vt:lpstr>
      <vt:lpstr>Wingdings 3</vt:lpstr>
      <vt:lpstr>丝状</vt:lpstr>
      <vt:lpstr>云计算day04</vt:lpstr>
      <vt:lpstr>课前回顾</vt:lpstr>
      <vt:lpstr>课前测试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云计算day02</dc:title>
  <dc:creator>tarena-njxjk</dc:creator>
  <cp:lastModifiedBy>bjwsl-001</cp:lastModifiedBy>
  <cp:revision>86</cp:revision>
  <dcterms:created xsi:type="dcterms:W3CDTF">2018-09-13T07:06:19Z</dcterms:created>
  <dcterms:modified xsi:type="dcterms:W3CDTF">2018-09-27T16:02:53Z</dcterms:modified>
</cp:coreProperties>
</file>