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14" r:id="rId3"/>
    <p:sldId id="337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5" r:id="rId20"/>
    <p:sldId id="356" r:id="rId21"/>
    <p:sldId id="357" r:id="rId22"/>
    <p:sldId id="358" r:id="rId23"/>
    <p:sldId id="354" r:id="rId24"/>
    <p:sldId id="359" r:id="rId25"/>
    <p:sldId id="360" r:id="rId26"/>
    <p:sldId id="361" r:id="rId27"/>
    <p:sldId id="362" r:id="rId28"/>
    <p:sldId id="368" r:id="rId29"/>
    <p:sldId id="363" r:id="rId30"/>
    <p:sldId id="364" r:id="rId31"/>
    <p:sldId id="365" r:id="rId32"/>
    <p:sldId id="33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5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4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36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0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5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5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7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7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3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4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2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BD62-37B7-4D36-952F-B09434FCAC6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day0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0905"/>
            <a:ext cx="9104762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0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295666"/>
            <a:ext cx="9133333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295666"/>
            <a:ext cx="9095238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7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1381"/>
            <a:ext cx="9104762" cy="6295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5190"/>
            <a:ext cx="9104762" cy="62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9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286143"/>
            <a:ext cx="9123809" cy="6285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276619"/>
            <a:ext cx="9133333" cy="63047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295666"/>
            <a:ext cx="9114286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6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290905"/>
            <a:ext cx="9114286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6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290905"/>
            <a:ext cx="9085714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3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3678" y="576068"/>
            <a:ext cx="8911687" cy="1280890"/>
          </a:xfrm>
        </p:spPr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前回顾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给指定的用户或者组设置特殊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etfacl</a:t>
            </a:r>
            <a:r>
              <a:rPr lang="en-US" altLang="zh-CN" dirty="0" smtClean="0"/>
              <a:t> –m u:lisi:rwx /</a:t>
            </a:r>
            <a:r>
              <a:rPr lang="en-US" altLang="zh-CN" dirty="0" err="1" smtClean="0"/>
              <a:t>aaa</a:t>
            </a: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etfacl</a:t>
            </a:r>
            <a:r>
              <a:rPr lang="en-US" altLang="zh-CN" dirty="0" smtClean="0"/>
              <a:t> –m g:student:r-- /</a:t>
            </a:r>
            <a:r>
              <a:rPr lang="en-US" altLang="zh-CN" dirty="0" err="1" smtClean="0"/>
              <a:t>aaa</a:t>
            </a:r>
            <a:endParaRPr lang="en-US" altLang="zh-CN" dirty="0"/>
          </a:p>
          <a:p>
            <a:r>
              <a:rPr lang="zh-CN" altLang="en-US" dirty="0"/>
              <a:t>查看某个文档设置了哪些特殊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etfacl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aaa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脚本有哪几部分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执行的命令</a:t>
            </a:r>
            <a:endParaRPr lang="en-US" altLang="zh-CN" dirty="0"/>
          </a:p>
          <a:p>
            <a:r>
              <a:rPr lang="zh-CN" altLang="en-US" dirty="0"/>
              <a:t>重定向输出有哪些？有什么作用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Cmd</a:t>
            </a:r>
            <a:r>
              <a:rPr lang="en-US" altLang="zh-CN" dirty="0" smtClean="0"/>
              <a:t> &gt; file	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&gt;&gt; file</a:t>
            </a:r>
          </a:p>
          <a:p>
            <a:pPr lvl="1"/>
            <a:r>
              <a:rPr lang="en-US" altLang="zh-CN" dirty="0" err="1" smtClean="0"/>
              <a:t>Cmd</a:t>
            </a:r>
            <a:r>
              <a:rPr lang="en-US" altLang="zh-CN" dirty="0" smtClean="0"/>
              <a:t> 2&gt; file	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2&gt;&gt;file</a:t>
            </a:r>
          </a:p>
          <a:p>
            <a:pPr lvl="1"/>
            <a:r>
              <a:rPr lang="en-US" altLang="zh-CN" dirty="0" err="1" smtClean="0"/>
              <a:t>Cmd</a:t>
            </a:r>
            <a:r>
              <a:rPr lang="en-US" altLang="zh-CN" dirty="0" smtClean="0"/>
              <a:t> &amp;&gt;file	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&gt;file1 2&gt;file2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049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286143"/>
            <a:ext cx="9142857" cy="6285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1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290905"/>
            <a:ext cx="9123809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10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295666"/>
            <a:ext cx="9123809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8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271857"/>
            <a:ext cx="9142857" cy="63142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3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281381"/>
            <a:ext cx="9133333" cy="6295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2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5190"/>
            <a:ext cx="9104762" cy="62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44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52" y="314714"/>
            <a:ext cx="9038095" cy="62285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0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00428"/>
            <a:ext cx="9095238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72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271857"/>
            <a:ext cx="9114286" cy="63142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04553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1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271857"/>
            <a:ext cx="9123809" cy="63142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8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3678" y="576068"/>
            <a:ext cx="8911687" cy="1280890"/>
          </a:xfrm>
        </p:spPr>
        <p:txBody>
          <a:bodyPr/>
          <a:lstStyle/>
          <a:p>
            <a:r>
              <a:rPr lang="zh-CN" altLang="en-US" dirty="0"/>
              <a:t>课前测试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给指定的用户或者组设置特殊权限</a:t>
            </a:r>
            <a:endParaRPr lang="en-US" altLang="zh-CN" dirty="0" smtClean="0"/>
          </a:p>
          <a:p>
            <a:r>
              <a:rPr lang="zh-CN" altLang="en-US" dirty="0" smtClean="0"/>
              <a:t>查看某个文档设置了哪些特殊权限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脚本有哪几部分组成</a:t>
            </a:r>
            <a:endParaRPr lang="en-US" altLang="zh-CN" dirty="0" smtClean="0"/>
          </a:p>
          <a:p>
            <a:r>
              <a:rPr lang="zh-CN" altLang="en-US" dirty="0" smtClean="0"/>
              <a:t>重定向输出有哪些？有什么作用？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6114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286143"/>
            <a:ext cx="9114286" cy="6285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25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290905"/>
            <a:ext cx="9114286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40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0180" y="2197289"/>
            <a:ext cx="5950424" cy="3603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 smtClean="0">
                <a:solidFill>
                  <a:schemeClr val="tx1"/>
                </a:solidFill>
              </a:rPr>
              <a:t>谢谢</a:t>
            </a:r>
            <a:endParaRPr lang="zh-CN" alt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3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305190"/>
            <a:ext cx="9152381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4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295666"/>
            <a:ext cx="9114286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290905"/>
            <a:ext cx="9133333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3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295666"/>
            <a:ext cx="9095238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9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305190"/>
            <a:ext cx="9123809" cy="62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5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295666"/>
            <a:ext cx="9114286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52681" y="318201"/>
            <a:ext cx="177420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6301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101</Words>
  <Application>Microsoft Office PowerPoint</Application>
  <PresentationFormat>宽屏</PresentationFormat>
  <Paragraphs>21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幼圆</vt:lpstr>
      <vt:lpstr>Arial</vt:lpstr>
      <vt:lpstr>Century Gothic</vt:lpstr>
      <vt:lpstr>Wingdings 3</vt:lpstr>
      <vt:lpstr>丝状</vt:lpstr>
      <vt:lpstr>云计算day05</vt:lpstr>
      <vt:lpstr>课前回顾</vt:lpstr>
      <vt:lpstr>课前测试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云计算day02</dc:title>
  <dc:creator>tarena-njxjk</dc:creator>
  <cp:lastModifiedBy>bjwsl-001</cp:lastModifiedBy>
  <cp:revision>124</cp:revision>
  <dcterms:created xsi:type="dcterms:W3CDTF">2018-09-13T07:06:19Z</dcterms:created>
  <dcterms:modified xsi:type="dcterms:W3CDTF">2018-09-29T15:51:59Z</dcterms:modified>
</cp:coreProperties>
</file>