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4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55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68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1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1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9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7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4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2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8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1B0F-B55F-4618-922B-E4752F808BE4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1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之一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8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传统数据库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等数据库随着数据量的庞大，存读效率越来越低，如何改善用户体验？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在内存中操作数据速度快，效率高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==》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为什么非关系型数据库没有代替关系型数据库？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信息量庞大、但是内存有限，对于不经常用到的数据需要存入硬盘，此时，经常用到的数据存入非关系型数据库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海量数据，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都不适合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948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热数据</a:t>
            </a:r>
            <a:r>
              <a:rPr lang="en-US" altLang="zh-CN" dirty="0"/>
              <a:t> </a:t>
            </a:r>
            <a:r>
              <a:rPr lang="zh-CN" altLang="en-US" dirty="0" smtClean="0"/>
              <a:t>、计数器 、排行榜 、股票走势等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单台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部署？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单台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服务有什么问题？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单点故障，服务器坏掉，则数据会丢失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==》</a:t>
            </a:r>
            <a:r>
              <a:rPr lang="zh-CN" altLang="en-US" dirty="0" smtClean="0"/>
              <a:t>主从同步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2.</a:t>
            </a:r>
            <a:r>
              <a:rPr lang="zh-CN" altLang="en-US" dirty="0" smtClean="0"/>
              <a:t>单台服务器内存有限，存数据量也会有限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==》</a:t>
            </a:r>
            <a:r>
              <a:rPr lang="zh-CN" altLang="en-US" dirty="0" smtClean="0"/>
              <a:t>集群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46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189" y="14083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主从复制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规模较小时使用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169216" y="1975449"/>
            <a:ext cx="1026544" cy="54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42672" y="3145765"/>
            <a:ext cx="1026544" cy="54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95760" y="3145765"/>
            <a:ext cx="1026544" cy="54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85472" y="1466401"/>
            <a:ext cx="4175185" cy="2613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0921" y="1627428"/>
            <a:ext cx="4175185" cy="2613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93012" y="2556308"/>
            <a:ext cx="1026544" cy="54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82198" y="2556308"/>
            <a:ext cx="1026544" cy="54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36498" y="4347711"/>
            <a:ext cx="5132718" cy="2283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21169" y="5170201"/>
            <a:ext cx="1026544" cy="54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39264" y="5170201"/>
            <a:ext cx="1026544" cy="54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30760" y="5170201"/>
            <a:ext cx="1026544" cy="54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38246" y="2773347"/>
            <a:ext cx="7965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1"/>
            <a:endCxn id="9" idx="3"/>
          </p:cNvCxnSpPr>
          <p:nvPr/>
        </p:nvCxnSpPr>
        <p:spPr>
          <a:xfrm flipH="1">
            <a:off x="2619556" y="2828040"/>
            <a:ext cx="8626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2"/>
            <a:endCxn id="5" idx="0"/>
          </p:cNvCxnSpPr>
          <p:nvPr/>
        </p:nvCxnSpPr>
        <p:spPr>
          <a:xfrm flipH="1">
            <a:off x="7655944" y="2518913"/>
            <a:ext cx="1026544" cy="626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6" idx="0"/>
          </p:cNvCxnSpPr>
          <p:nvPr/>
        </p:nvCxnSpPr>
        <p:spPr>
          <a:xfrm>
            <a:off x="8682488" y="2518913"/>
            <a:ext cx="1026544" cy="626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  <a:endCxn id="13" idx="1"/>
          </p:cNvCxnSpPr>
          <p:nvPr/>
        </p:nvCxnSpPr>
        <p:spPr>
          <a:xfrm>
            <a:off x="4347713" y="5441933"/>
            <a:ext cx="6915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3"/>
            <a:endCxn id="14" idx="1"/>
          </p:cNvCxnSpPr>
          <p:nvPr/>
        </p:nvCxnSpPr>
        <p:spPr>
          <a:xfrm>
            <a:off x="6065808" y="5441933"/>
            <a:ext cx="6649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40921" y="1138687"/>
            <a:ext cx="2530415" cy="32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默认每个都是主</a:t>
            </a:r>
            <a:r>
              <a:rPr lang="en-US" altLang="zh-CN" dirty="0" err="1" smtClean="0">
                <a:solidFill>
                  <a:schemeClr val="tx1"/>
                </a:solidFill>
              </a:rPr>
              <a:t>redis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3571336" y="1794294"/>
            <a:ext cx="1467928" cy="422695"/>
          </a:xfrm>
          <a:prstGeom prst="wedgeRoundRectCallout">
            <a:avLst>
              <a:gd name="adj1" fmla="val -21421"/>
              <a:gd name="adj2" fmla="val 13392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如何成为从？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1716657" y="3528204"/>
            <a:ext cx="1604512" cy="293298"/>
          </a:xfrm>
          <a:prstGeom prst="wedgeRoundRectCallout">
            <a:avLst>
              <a:gd name="adj1" fmla="val -27822"/>
              <a:gd name="adj2" fmla="val -20220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如何反客为主？</a:t>
            </a:r>
          </a:p>
        </p:txBody>
      </p:sp>
      <p:sp>
        <p:nvSpPr>
          <p:cNvPr id="30" name="圆角矩形标注 29"/>
          <p:cNvSpPr/>
          <p:nvPr/>
        </p:nvSpPr>
        <p:spPr>
          <a:xfrm>
            <a:off x="9575321" y="1794294"/>
            <a:ext cx="1095554" cy="534838"/>
          </a:xfrm>
          <a:prstGeom prst="wedgeRoundRectCallout">
            <a:avLst>
              <a:gd name="adj1" fmla="val -32644"/>
              <a:gd name="adj2" fmla="val 8024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如何做持久化？</a:t>
            </a:r>
          </a:p>
        </p:txBody>
      </p:sp>
      <p:sp>
        <p:nvSpPr>
          <p:cNvPr id="31" name="圆角矩形标注 30"/>
          <p:cNvSpPr/>
          <p:nvPr/>
        </p:nvSpPr>
        <p:spPr>
          <a:xfrm>
            <a:off x="4693488" y="6098875"/>
            <a:ext cx="1914346" cy="396816"/>
          </a:xfrm>
          <a:prstGeom prst="wedgeRoundRectCallout">
            <a:avLst>
              <a:gd name="adj1" fmla="val -5512"/>
              <a:gd name="adj2" fmla="val -12880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如何查看主从？</a:t>
            </a:r>
          </a:p>
        </p:txBody>
      </p:sp>
    </p:spTree>
    <p:extLst>
      <p:ext uri="{BB962C8B-B14F-4D97-AF65-F5344CB8AC3E}">
        <p14:creationId xmlns:p14="http://schemas.microsoft.com/office/powerpoint/2010/main" val="375671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大规模时使用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0615"/>
            <a:ext cx="10515600" cy="14422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规模，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集群文档</a:t>
            </a:r>
            <a:r>
              <a:rPr lang="en-US" altLang="zh-CN" dirty="0" smtClean="0"/>
              <a:t>(</a:t>
            </a:r>
            <a:r>
              <a:rPr lang="zh-CN" altLang="en-US" dirty="0" smtClean="0"/>
              <a:t>地址规划，数据安全，资源划分，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优化方向，监控报警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，架构图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90181" y="4986068"/>
            <a:ext cx="1302589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Redis_M_1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90180" y="5975230"/>
            <a:ext cx="1302589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Redis_S_4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7260" y="4986068"/>
            <a:ext cx="1302589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Redis_</a:t>
            </a:r>
            <a:r>
              <a:rPr lang="en-US" altLang="zh-CN" dirty="0" smtClean="0"/>
              <a:t>M_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97260" y="5975230"/>
            <a:ext cx="1302589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Redis_</a:t>
            </a:r>
            <a:r>
              <a:rPr lang="en-US" altLang="zh-CN" dirty="0" smtClean="0"/>
              <a:t>S_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04339" y="4986068"/>
            <a:ext cx="1302589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Redis_</a:t>
            </a:r>
            <a:r>
              <a:rPr lang="en-US" altLang="zh-CN" dirty="0" smtClean="0"/>
              <a:t>M_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04338" y="5975230"/>
            <a:ext cx="1302589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Redis_</a:t>
            </a:r>
            <a:r>
              <a:rPr lang="en-US" altLang="zh-CN" dirty="0" smtClean="0"/>
              <a:t>S_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49483" y="3375331"/>
            <a:ext cx="2493034" cy="7591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LNMP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911087" y="2995768"/>
            <a:ext cx="2216989" cy="7591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1" idx="2"/>
          </p:cNvCxnSpPr>
          <p:nvPr/>
        </p:nvCxnSpPr>
        <p:spPr>
          <a:xfrm flipH="1">
            <a:off x="7342517" y="3375331"/>
            <a:ext cx="1568570" cy="3795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4" idx="0"/>
          </p:cNvCxnSpPr>
          <p:nvPr/>
        </p:nvCxnSpPr>
        <p:spPr>
          <a:xfrm flipH="1">
            <a:off x="4041476" y="4134456"/>
            <a:ext cx="2054524" cy="8516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6" idx="0"/>
          </p:cNvCxnSpPr>
          <p:nvPr/>
        </p:nvCxnSpPr>
        <p:spPr>
          <a:xfrm flipH="1">
            <a:off x="6048555" y="4134456"/>
            <a:ext cx="47445" cy="8516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0"/>
          </p:cNvCxnSpPr>
          <p:nvPr/>
        </p:nvCxnSpPr>
        <p:spPr>
          <a:xfrm>
            <a:off x="6096000" y="4134456"/>
            <a:ext cx="1959634" cy="8516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2"/>
            <a:endCxn id="5" idx="0"/>
          </p:cNvCxnSpPr>
          <p:nvPr/>
        </p:nvCxnSpPr>
        <p:spPr>
          <a:xfrm flipH="1">
            <a:off x="4041475" y="5650302"/>
            <a:ext cx="1" cy="32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7" idx="0"/>
          </p:cNvCxnSpPr>
          <p:nvPr/>
        </p:nvCxnSpPr>
        <p:spPr>
          <a:xfrm>
            <a:off x="6048555" y="5650302"/>
            <a:ext cx="0" cy="32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9" idx="0"/>
          </p:cNvCxnSpPr>
          <p:nvPr/>
        </p:nvCxnSpPr>
        <p:spPr>
          <a:xfrm flipH="1">
            <a:off x="8055633" y="5650302"/>
            <a:ext cx="1" cy="32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标注 25"/>
          <p:cNvSpPr/>
          <p:nvPr/>
        </p:nvSpPr>
        <p:spPr>
          <a:xfrm>
            <a:off x="9790980" y="4134456"/>
            <a:ext cx="1802922" cy="851612"/>
          </a:xfrm>
          <a:prstGeom prst="wedgeRoundRectCallout">
            <a:avLst>
              <a:gd name="adj1" fmla="val -118700"/>
              <a:gd name="adj2" fmla="val 86276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Php</a:t>
            </a:r>
            <a:r>
              <a:rPr lang="zh-CN" altLang="en-US" dirty="0" smtClean="0"/>
              <a:t>如何连接</a:t>
            </a:r>
            <a:r>
              <a:rPr lang="en-US" altLang="zh-CN" dirty="0" err="1" smtClean="0"/>
              <a:t>redi</a:t>
            </a:r>
            <a:r>
              <a:rPr lang="en-US" altLang="zh-CN" dirty="0" err="1"/>
              <a:t>s</a:t>
            </a:r>
            <a:r>
              <a:rPr lang="zh-CN" altLang="en-US" dirty="0" smtClean="0"/>
              <a:t>？</a:t>
            </a:r>
            <a:r>
              <a:rPr lang="en-US" altLang="zh-CN" dirty="0" smtClean="0"/>
              <a:t>[</a:t>
            </a:r>
            <a:r>
              <a:rPr lang="zh-CN" altLang="en-US" dirty="0" smtClean="0"/>
              <a:t>模块化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93366" y="4830792"/>
            <a:ext cx="5917721" cy="202720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标注 27"/>
          <p:cNvSpPr/>
          <p:nvPr/>
        </p:nvSpPr>
        <p:spPr>
          <a:xfrm>
            <a:off x="1095555" y="4459857"/>
            <a:ext cx="1587260" cy="828135"/>
          </a:xfrm>
          <a:prstGeom prst="wedgeRoundRectCallout">
            <a:avLst>
              <a:gd name="adj1" fmla="val 81341"/>
              <a:gd name="adj2" fmla="val 70833"/>
              <a:gd name="adj3" fmla="val 16667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无管理节点，去中心化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40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集群思考？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如何创建集群？如何管理集群？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100" dirty="0" smtClean="0">
                <a:solidFill>
                  <a:schemeClr val="accent5"/>
                </a:solidFill>
              </a:rPr>
              <a:t>任选一台安装</a:t>
            </a:r>
            <a:r>
              <a:rPr lang="en-US" altLang="zh-CN" sz="2100" dirty="0" smtClean="0">
                <a:solidFill>
                  <a:schemeClr val="accent5"/>
                </a:solidFill>
              </a:rPr>
              <a:t>ruby</a:t>
            </a:r>
            <a:r>
              <a:rPr lang="zh-CN" altLang="en-US" sz="2100" dirty="0" smtClean="0">
                <a:solidFill>
                  <a:schemeClr val="accent5"/>
                </a:solidFill>
              </a:rPr>
              <a:t>脚本，</a:t>
            </a:r>
            <a:r>
              <a:rPr lang="en-US" altLang="zh-CN" sz="2100" dirty="0" smtClean="0">
                <a:solidFill>
                  <a:schemeClr val="accent5"/>
                </a:solidFill>
              </a:rPr>
              <a:t>vim </a:t>
            </a:r>
            <a:r>
              <a:rPr lang="en-US" altLang="zh-CN" sz="2100" dirty="0" smtClean="0">
                <a:solidFill>
                  <a:srgbClr val="FF0000"/>
                </a:solidFill>
              </a:rPr>
              <a:t>./</a:t>
            </a:r>
            <a:r>
              <a:rPr lang="en-US" altLang="zh-CN" sz="2100" dirty="0" err="1" smtClean="0">
                <a:solidFill>
                  <a:srgbClr val="FF0000"/>
                </a:solidFill>
              </a:rPr>
              <a:t>redis-ruby.rb</a:t>
            </a:r>
            <a:r>
              <a:rPr lang="zh-CN" altLang="en-US" sz="2100" dirty="0" smtClean="0">
                <a:solidFill>
                  <a:schemeClr val="accent5"/>
                </a:solidFill>
              </a:rPr>
              <a:t>查看脚本内容，命令都在这里</a:t>
            </a:r>
            <a:endParaRPr lang="en-US" altLang="zh-CN" sz="21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集群创建好后，如何存储备份数据，如何决定数据存储在哪个节点？</a:t>
            </a: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dirty="0"/>
              <a:t>	</a:t>
            </a:r>
            <a:r>
              <a:rPr lang="en-US" altLang="zh-CN" sz="2100" dirty="0">
                <a:solidFill>
                  <a:schemeClr val="accent5"/>
                </a:solidFill>
              </a:rPr>
              <a:t>hash</a:t>
            </a:r>
            <a:r>
              <a:rPr lang="zh-CN" altLang="en-US" sz="2100" dirty="0">
                <a:solidFill>
                  <a:schemeClr val="accent5"/>
                </a:solidFill>
              </a:rPr>
              <a:t>槽决定将数据存在哪里</a:t>
            </a:r>
            <a:endParaRPr lang="en-US" altLang="zh-CN" sz="21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集群运行时，如何删除和添加节点？</a:t>
            </a: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dirty="0"/>
              <a:t>	</a:t>
            </a:r>
            <a:r>
              <a:rPr lang="zh-CN" altLang="en-US" sz="2100" dirty="0">
                <a:solidFill>
                  <a:schemeClr val="accent5"/>
                </a:solidFill>
              </a:rPr>
              <a:t>删除：</a:t>
            </a:r>
            <a:r>
              <a:rPr lang="en-US" altLang="zh-CN" sz="2100" dirty="0">
                <a:solidFill>
                  <a:schemeClr val="accent5"/>
                </a:solidFill>
              </a:rPr>
              <a:t>slave </a:t>
            </a:r>
            <a:r>
              <a:rPr lang="zh-CN" altLang="en-US" sz="2100" dirty="0">
                <a:solidFill>
                  <a:schemeClr val="accent5"/>
                </a:solidFill>
              </a:rPr>
              <a:t>直接 </a:t>
            </a:r>
            <a:r>
              <a:rPr lang="en-US" altLang="zh-CN" sz="2100" dirty="0">
                <a:solidFill>
                  <a:schemeClr val="accent5"/>
                </a:solidFill>
              </a:rPr>
              <a:t>del-node; master </a:t>
            </a:r>
            <a:r>
              <a:rPr lang="zh-CN" altLang="en-US" sz="2100" dirty="0">
                <a:solidFill>
                  <a:schemeClr val="accent5"/>
                </a:solidFill>
              </a:rPr>
              <a:t>先</a:t>
            </a:r>
            <a:r>
              <a:rPr lang="en-US" altLang="zh-CN" sz="2100" dirty="0" err="1">
                <a:solidFill>
                  <a:schemeClr val="accent5"/>
                </a:solidFill>
              </a:rPr>
              <a:t>reshard</a:t>
            </a:r>
            <a:r>
              <a:rPr lang="zh-CN" altLang="en-US" sz="2100" dirty="0">
                <a:solidFill>
                  <a:schemeClr val="accent5"/>
                </a:solidFill>
              </a:rPr>
              <a:t>移除</a:t>
            </a:r>
            <a:r>
              <a:rPr lang="en-US" altLang="zh-CN" sz="2100" dirty="0">
                <a:solidFill>
                  <a:schemeClr val="accent5"/>
                </a:solidFill>
              </a:rPr>
              <a:t>hash</a:t>
            </a:r>
            <a:r>
              <a:rPr lang="zh-CN" altLang="en-US" sz="2100" dirty="0">
                <a:solidFill>
                  <a:schemeClr val="accent5"/>
                </a:solidFill>
              </a:rPr>
              <a:t>槽，在</a:t>
            </a:r>
            <a:r>
              <a:rPr lang="en-US" altLang="zh-CN" sz="2100" dirty="0">
                <a:solidFill>
                  <a:schemeClr val="accent5"/>
                </a:solidFill>
              </a:rPr>
              <a:t>del-node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100" dirty="0">
                <a:solidFill>
                  <a:schemeClr val="accent5"/>
                </a:solidFill>
              </a:rPr>
              <a:t>	</a:t>
            </a:r>
            <a:r>
              <a:rPr lang="zh-CN" altLang="en-US" sz="2100" dirty="0">
                <a:solidFill>
                  <a:schemeClr val="accent5"/>
                </a:solidFill>
              </a:rPr>
              <a:t>添加：</a:t>
            </a:r>
            <a:r>
              <a:rPr lang="en-US" altLang="zh-CN" sz="2100" dirty="0">
                <a:solidFill>
                  <a:schemeClr val="accent5"/>
                </a:solidFill>
              </a:rPr>
              <a:t>add-node </a:t>
            </a:r>
            <a:r>
              <a:rPr lang="zh-CN" altLang="en-US" sz="2100" dirty="0">
                <a:solidFill>
                  <a:schemeClr val="accent5"/>
                </a:solidFill>
              </a:rPr>
              <a:t>默认做主，</a:t>
            </a:r>
            <a:r>
              <a:rPr lang="en-US" altLang="zh-CN" sz="2100" dirty="0">
                <a:solidFill>
                  <a:schemeClr val="accent5"/>
                </a:solidFill>
              </a:rPr>
              <a:t>--slave </a:t>
            </a:r>
            <a:r>
              <a:rPr lang="zh-CN" altLang="en-US" sz="2100" dirty="0">
                <a:solidFill>
                  <a:schemeClr val="accent5"/>
                </a:solidFill>
              </a:rPr>
              <a:t>选择做从 </a:t>
            </a:r>
            <a:endParaRPr lang="en-US" altLang="zh-CN" sz="2100" dirty="0">
              <a:solidFill>
                <a:schemeClr val="accent5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100" dirty="0">
                <a:solidFill>
                  <a:schemeClr val="accent5"/>
                </a:solidFill>
              </a:rPr>
              <a:t>		./</a:t>
            </a:r>
            <a:r>
              <a:rPr lang="en-US" altLang="zh-CN" sz="2100" dirty="0" err="1">
                <a:solidFill>
                  <a:schemeClr val="accent5"/>
                </a:solidFill>
              </a:rPr>
              <a:t>redis-ruby.rb</a:t>
            </a:r>
            <a:r>
              <a:rPr lang="en-US" altLang="zh-CN" sz="2100" dirty="0">
                <a:solidFill>
                  <a:schemeClr val="accent5"/>
                </a:solidFill>
              </a:rPr>
              <a:t> –add-node –slave </a:t>
            </a:r>
            <a:r>
              <a:rPr lang="zh-CN" altLang="en-US" sz="2100" dirty="0">
                <a:solidFill>
                  <a:schemeClr val="accent5"/>
                </a:solidFill>
              </a:rPr>
              <a:t>外</a:t>
            </a:r>
            <a:r>
              <a:rPr lang="en-US" altLang="zh-CN" sz="2100" dirty="0" err="1">
                <a:solidFill>
                  <a:schemeClr val="accent5"/>
                </a:solidFill>
              </a:rPr>
              <a:t>ip</a:t>
            </a:r>
            <a:r>
              <a:rPr lang="en-US" altLang="zh-CN" sz="2100" dirty="0">
                <a:solidFill>
                  <a:schemeClr val="accent5"/>
                </a:solidFill>
              </a:rPr>
              <a:t>:</a:t>
            </a:r>
            <a:r>
              <a:rPr lang="zh-CN" altLang="en-US" sz="2100" dirty="0">
                <a:solidFill>
                  <a:schemeClr val="accent5"/>
                </a:solidFill>
              </a:rPr>
              <a:t>端口 内</a:t>
            </a:r>
            <a:r>
              <a:rPr lang="en-US" altLang="zh-CN" sz="2100" dirty="0" err="1">
                <a:solidFill>
                  <a:schemeClr val="accent5"/>
                </a:solidFill>
              </a:rPr>
              <a:t>ip</a:t>
            </a:r>
            <a:r>
              <a:rPr lang="en-US" altLang="zh-CN" sz="2100" dirty="0">
                <a:solidFill>
                  <a:schemeClr val="accent5"/>
                </a:solidFill>
              </a:rPr>
              <a:t>:</a:t>
            </a:r>
            <a:r>
              <a:rPr lang="zh-CN" altLang="en-US" sz="2100" dirty="0">
                <a:solidFill>
                  <a:schemeClr val="accent5"/>
                </a:solidFill>
              </a:rPr>
              <a:t>端口</a:t>
            </a:r>
            <a:endParaRPr lang="en-US" altLang="zh-CN" sz="21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如果集群中一组主从都死掉了，集群是否还能正常工作？如果不能，怎么优化？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sz="2100" dirty="0">
                <a:solidFill>
                  <a:schemeClr val="accent5"/>
                </a:solidFill>
              </a:rPr>
              <a:t>不能，一主多从</a:t>
            </a:r>
          </a:p>
        </p:txBody>
      </p:sp>
    </p:spTree>
    <p:extLst>
      <p:ext uri="{BB962C8B-B14F-4D97-AF65-F5344CB8AC3E}">
        <p14:creationId xmlns:p14="http://schemas.microsoft.com/office/powerpoint/2010/main" val="19942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不要死记每个命令的选项，有些选项通过某些脚本带来，直接查看脚本。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不要死记某个命令依赖哪些包，</a:t>
            </a:r>
            <a:r>
              <a:rPr lang="en-US" altLang="zh-CN" dirty="0" smtClean="0"/>
              <a:t>yum</a:t>
            </a:r>
            <a:r>
              <a:rPr lang="zh-CN" altLang="en-US" dirty="0" smtClean="0"/>
              <a:t>安装时就自然知道了，需要的包下载即可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3.Redis</a:t>
            </a:r>
            <a:r>
              <a:rPr lang="zh-CN" altLang="en-US" dirty="0" smtClean="0"/>
              <a:t>第一天的单台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操作，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mangodb</a:t>
            </a:r>
            <a:r>
              <a:rPr lang="zh-CN" altLang="en-US" dirty="0" smtClean="0"/>
              <a:t>都是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编译的，所以</a:t>
            </a:r>
            <a:r>
              <a:rPr lang="en-US" altLang="zh-CN" dirty="0" err="1" smtClean="0"/>
              <a:t>gcc,gcc-c</a:t>
            </a:r>
            <a:r>
              <a:rPr lang="en-US" altLang="zh-CN" dirty="0" smtClean="0"/>
              <a:t>++,make</a:t>
            </a:r>
            <a:r>
              <a:rPr lang="zh-CN" altLang="en-US" dirty="0" smtClean="0"/>
              <a:t>等需要安装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源码编译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后，不要死记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命令、日志和数据库位置：</a:t>
            </a:r>
            <a:r>
              <a:rPr lang="en-US" altLang="zh-CN" dirty="0" smtClean="0"/>
              <a:t>find / -name “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*”</a:t>
            </a:r>
            <a:r>
              <a:rPr lang="zh-CN" altLang="en-US" dirty="0" smtClean="0"/>
              <a:t>都可以查到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操作指令和配置：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键，存取切，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找变量，</a:t>
            </a:r>
            <a:r>
              <a:rPr lang="zh-CN" altLang="en-US" dirty="0" smtClean="0"/>
              <a:t>看类型，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查有无，去永生，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删数据，关服务，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改配置，管内存！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46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5.Redis</a:t>
            </a:r>
            <a:r>
              <a:rPr lang="zh-CN" altLang="en-US" dirty="0" smtClean="0"/>
              <a:t>第二天集群管理中记住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redis-trib.rb</a:t>
            </a:r>
            <a:r>
              <a:rPr lang="en-US" altLang="zh-CN" dirty="0" smtClean="0"/>
              <a:t> </a:t>
            </a:r>
            <a:r>
              <a:rPr lang="zh-CN" altLang="en-US" dirty="0" smtClean="0"/>
              <a:t>名即可，其它这个脚本中都有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但是添加移除节点时要注意顺序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6.Redis</a:t>
            </a:r>
            <a:r>
              <a:rPr lang="zh-CN" altLang="en-US" dirty="0" smtClean="0"/>
              <a:t>第三天做哨兵模式时要注意，其会在主配置文件最后一行产生配置信息，取消哨兵模式时需要将该行配置删除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15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69079"/>
            <a:ext cx="10515600" cy="34078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 smtClean="0"/>
              <a:t>谢谢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3462700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291</TotalTime>
  <Words>372</Words>
  <Application>Microsoft Office PowerPoint</Application>
  <PresentationFormat>宽屏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幼圆</vt:lpstr>
      <vt:lpstr>Arial</vt:lpstr>
      <vt:lpstr>Century Gothic</vt:lpstr>
      <vt:lpstr>Wingdings 3</vt:lpstr>
      <vt:lpstr>丝状</vt:lpstr>
      <vt:lpstr>Redis数据库</vt:lpstr>
      <vt:lpstr>背景</vt:lpstr>
      <vt:lpstr>应用场合</vt:lpstr>
      <vt:lpstr>主从复制——规模较小时使用</vt:lpstr>
      <vt:lpstr>集群——大规模时使用</vt:lpstr>
      <vt:lpstr>集群思考？</vt:lpstr>
      <vt:lpstr>总结-1</vt:lpstr>
      <vt:lpstr>总结-2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Redis数据库</dc:title>
  <dc:creator>tarena-njxjk</dc:creator>
  <cp:lastModifiedBy>tarena-njxjk</cp:lastModifiedBy>
  <cp:revision>77</cp:revision>
  <dcterms:created xsi:type="dcterms:W3CDTF">2018-08-28T07:43:26Z</dcterms:created>
  <dcterms:modified xsi:type="dcterms:W3CDTF">2018-08-28T12:34:42Z</dcterms:modified>
</cp:coreProperties>
</file>