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2" r:id="rId6"/>
    <p:sldId id="258" r:id="rId7"/>
    <p:sldId id="259" r:id="rId8"/>
    <p:sldId id="260" r:id="rId9"/>
    <p:sldId id="261" r:id="rId10"/>
    <p:sldId id="263" r:id="rId11"/>
    <p:sldId id="267" r:id="rId12"/>
    <p:sldId id="264" r:id="rId13"/>
    <p:sldId id="265" r:id="rId14"/>
    <p:sldId id="266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DA3-A4BC-4342-BE67-1225350966C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BB%E6%9C%BA/455151" TargetMode="External"/><Relationship Id="rId2" Type="http://schemas.openxmlformats.org/officeDocument/2006/relationships/hyperlink" Target="https://baike.baidu.com/item/%E6%95%B0%E6%8D%AE%E5%8C%85/489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baike.baidu.com/item/%E7%BD%91%E7%BB%9C%E5%B0%81%E5%8C%8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r>
              <a:rPr lang="en-US" altLang="zh-CN" dirty="0" smtClean="0"/>
              <a:t>day10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方向二：传输过程限制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传输过程中的</a:t>
            </a:r>
            <a:r>
              <a:rPr lang="zh-CN" altLang="en-US" dirty="0" smtClean="0"/>
              <a:t>毒手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1" y="1690688"/>
            <a:ext cx="68741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抓包工具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tcpdump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800" dirty="0" smtClean="0"/>
              <a:t>介绍：</a:t>
            </a:r>
            <a:r>
              <a:rPr lang="en-US" altLang="zh-CN" sz="1800" dirty="0" err="1"/>
              <a:t>TcpDump</a:t>
            </a:r>
            <a:r>
              <a:rPr lang="zh-CN" altLang="en-US" sz="1800" dirty="0"/>
              <a:t>可以将网络中传送的</a:t>
            </a:r>
            <a:r>
              <a:rPr lang="zh-CN" altLang="en-US" sz="1800" dirty="0">
                <a:hlinkClick r:id="rId2"/>
              </a:rPr>
              <a:t>数据包</a:t>
            </a:r>
            <a:r>
              <a:rPr lang="zh-CN" altLang="en-US" sz="1800" dirty="0"/>
              <a:t>完全截获下来提供分析。它支持针对网络层、协议、</a:t>
            </a:r>
            <a:r>
              <a:rPr lang="zh-CN" altLang="en-US" sz="1800" dirty="0">
                <a:hlinkClick r:id="rId3"/>
              </a:rPr>
              <a:t>主机</a:t>
            </a:r>
            <a:r>
              <a:rPr lang="zh-CN" altLang="en-US" sz="1800" dirty="0"/>
              <a:t>、网络或端口的过滤，并提供</a:t>
            </a:r>
            <a:r>
              <a:rPr lang="en-US" altLang="zh-CN" sz="1800" dirty="0"/>
              <a:t>and</a:t>
            </a:r>
            <a:r>
              <a:rPr lang="zh-CN" altLang="en-US" sz="1800" dirty="0"/>
              <a:t>、</a:t>
            </a:r>
            <a:r>
              <a:rPr lang="en-US" altLang="zh-CN" sz="1800" dirty="0"/>
              <a:t>or</a:t>
            </a:r>
            <a:r>
              <a:rPr lang="zh-CN" altLang="en-US" sz="1800" dirty="0"/>
              <a:t>、</a:t>
            </a:r>
            <a:r>
              <a:rPr lang="en-US" altLang="zh-CN" sz="1800" dirty="0"/>
              <a:t>not</a:t>
            </a:r>
            <a:r>
              <a:rPr lang="zh-CN" altLang="en-US" sz="1800" dirty="0"/>
              <a:t>等逻辑语句来帮助你去掉无用的信息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例子：</a:t>
            </a:r>
            <a:r>
              <a:rPr lang="en-US" altLang="zh-CN" sz="1800" dirty="0" err="1" smtClean="0"/>
              <a:t>tcpdump</a:t>
            </a:r>
            <a:r>
              <a:rPr lang="en-US" altLang="zh-CN" sz="1800" dirty="0" smtClean="0"/>
              <a:t> –c 5 –I eth0  and 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 192.168.1.20 –w /</a:t>
            </a:r>
            <a:r>
              <a:rPr lang="en-US" altLang="zh-CN" sz="1800" dirty="0" err="1" smtClean="0"/>
              <a:t>tmp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pack.cap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注意：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主机只能抓找它或者经过它的包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分析工具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900" dirty="0"/>
              <a:t>介绍：是</a:t>
            </a:r>
            <a:r>
              <a:rPr lang="zh-CN" altLang="en-US" sz="1900" dirty="0" smtClean="0"/>
              <a:t>一</a:t>
            </a:r>
            <a:r>
              <a:rPr lang="zh-CN" altLang="en-US" sz="1900" dirty="0"/>
              <a:t>个</a:t>
            </a:r>
            <a:r>
              <a:rPr lang="zh-CN" altLang="en-US" sz="1900" dirty="0">
                <a:hlinkClick r:id="rId4"/>
              </a:rPr>
              <a:t>网络封包</a:t>
            </a:r>
            <a:r>
              <a:rPr lang="zh-CN" altLang="en-US" sz="1900" dirty="0"/>
              <a:t>分析软件。网络封包分析软件的功能是撷取网络封包，并尽可能显示出最为详细的网络封包资料。</a:t>
            </a:r>
            <a:r>
              <a:rPr lang="en-US" altLang="zh-CN" sz="1900" dirty="0" err="1"/>
              <a:t>Wireshark</a:t>
            </a:r>
            <a:r>
              <a:rPr lang="zh-CN" altLang="en-US" sz="1900" dirty="0"/>
              <a:t>使用</a:t>
            </a:r>
            <a:r>
              <a:rPr lang="en-US" altLang="zh-CN" sz="1900" dirty="0" err="1"/>
              <a:t>WinPCAP</a:t>
            </a:r>
            <a:r>
              <a:rPr lang="zh-CN" altLang="en-US" sz="1900" dirty="0"/>
              <a:t>作为接口，直接与网卡进行数据报文交换。</a:t>
            </a:r>
            <a:endParaRPr lang="zh-CN" altLang="en-US" sz="1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586" y="2967378"/>
            <a:ext cx="1998214" cy="3524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048" y="2967378"/>
            <a:ext cx="4713066" cy="36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41504 L -2.91667E-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防抓包方案：数据</a:t>
            </a:r>
            <a:r>
              <a:rPr lang="zh-CN" altLang="en-US" dirty="0" smtClean="0"/>
              <a:t>加密传输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加密目的及方式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确保数据的机密性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对称加密：加密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解密用同一个秘钥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非对称加密：加密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解密用不同的秘钥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公钥、私钥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保护信息的完整性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信息摘要：基于输入的信息生成长度较短、位数固定的散列值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34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 smtClean="0"/>
              <a:t>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GnuPG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-</a:t>
            </a:r>
            <a:r>
              <a:rPr lang="zh-CN" altLang="en-US" sz="2400" dirty="0"/>
              <a:t>最流行的数据加密、数字签名工具软件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</a:t>
            </a:r>
            <a:r>
              <a:rPr lang="zh-CN" altLang="en-US" sz="2400" dirty="0"/>
              <a:t>支持的算法：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公钥：</a:t>
            </a:r>
            <a:r>
              <a:rPr lang="en-US" altLang="zh-CN" sz="2400" dirty="0"/>
              <a:t>RSA</a:t>
            </a:r>
            <a:r>
              <a:rPr lang="zh-CN" altLang="en-US" sz="2400" dirty="0"/>
              <a:t>、</a:t>
            </a:r>
            <a:r>
              <a:rPr lang="en-US" altLang="zh-CN" sz="2400" dirty="0"/>
              <a:t>DSA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对称加密：</a:t>
            </a:r>
            <a:r>
              <a:rPr lang="en-US" altLang="zh-CN" sz="2400" dirty="0"/>
              <a:t>AES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散列：</a:t>
            </a:r>
            <a:r>
              <a:rPr lang="en-US" altLang="zh-CN" sz="2400" dirty="0"/>
              <a:t>MD5</a:t>
            </a:r>
            <a:r>
              <a:rPr lang="zh-CN" altLang="en-US" sz="2400" dirty="0"/>
              <a:t>、</a:t>
            </a:r>
            <a:r>
              <a:rPr lang="en-US" altLang="zh-CN" sz="2400" dirty="0"/>
              <a:t>SHA512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基本用法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-</a:t>
            </a:r>
            <a:r>
              <a:rPr lang="zh-CN" altLang="en-US" sz="2400" dirty="0"/>
              <a:t>加密操作：</a:t>
            </a:r>
            <a:r>
              <a:rPr lang="en-US" altLang="zh-CN" sz="2400" dirty="0"/>
              <a:t>-c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/>
              <a:t>-</a:t>
            </a:r>
            <a:r>
              <a:rPr lang="zh-CN" altLang="en-US" sz="2400" dirty="0"/>
              <a:t>解密操作：</a:t>
            </a:r>
            <a:r>
              <a:rPr lang="en-US" altLang="zh-CN" sz="2400" dirty="0"/>
              <a:t>-d</a:t>
            </a:r>
          </a:p>
          <a:p>
            <a:pPr marL="0" indent="0">
              <a:buNone/>
            </a:pPr>
            <a:r>
              <a:rPr lang="en-US" altLang="zh-CN" sz="2400" dirty="0"/>
              <a:t>]#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–c  clear.txt</a:t>
            </a:r>
          </a:p>
          <a:p>
            <a:pPr marL="0" indent="0">
              <a:buNone/>
            </a:pPr>
            <a:r>
              <a:rPr lang="en-US" altLang="zh-CN" sz="2400" dirty="0"/>
              <a:t>]# file clear.txt*</a:t>
            </a:r>
          </a:p>
          <a:p>
            <a:pPr marL="0" indent="0">
              <a:buNone/>
            </a:pPr>
            <a:r>
              <a:rPr lang="en-US" altLang="zh-CN" sz="2400" dirty="0" err="1"/>
              <a:t>Clear.txt.gpg</a:t>
            </a:r>
            <a:r>
              <a:rPr lang="en-US" altLang="zh-CN" sz="2400" dirty="0"/>
              <a:t> : data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]#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–d 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&gt;dclear.txt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8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1" y="1825624"/>
            <a:ext cx="10563286" cy="49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前期</a:t>
            </a:r>
            <a:r>
              <a:rPr lang="zh-CN" altLang="en-US" b="1" dirty="0">
                <a:solidFill>
                  <a:srgbClr val="FF0000"/>
                </a:solidFill>
              </a:rPr>
              <a:t>准备工作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userb</a:t>
            </a:r>
            <a:r>
              <a:rPr lang="zh-CN" altLang="en-US" sz="2400" dirty="0" smtClean="0"/>
              <a:t>创建密钥对：</a:t>
            </a:r>
            <a:r>
              <a:rPr lang="en-US" altLang="zh-CN" sz="2400" dirty="0" smtClean="0"/>
              <a:t>--gen-key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userb</a:t>
            </a:r>
            <a:r>
              <a:rPr lang="zh-CN" altLang="en-US" sz="2400" dirty="0" smtClean="0"/>
              <a:t>导出公钥：</a:t>
            </a:r>
            <a:r>
              <a:rPr lang="en-US" altLang="zh-CN" sz="2400" dirty="0" smtClean="0"/>
              <a:t>--export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usera</a:t>
            </a:r>
            <a:r>
              <a:rPr lang="zh-CN" altLang="en-US" sz="2400" dirty="0" smtClean="0"/>
              <a:t>导入公钥：</a:t>
            </a:r>
            <a:r>
              <a:rPr lang="en-US" altLang="zh-CN" sz="2400" dirty="0" smtClean="0"/>
              <a:t>--import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–gen-key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–list-keys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–a –export </a:t>
            </a:r>
            <a:r>
              <a:rPr lang="en-US" altLang="zh-CN" sz="2400" dirty="0" err="1" smtClean="0"/>
              <a:t>userb</a:t>
            </a:r>
            <a:r>
              <a:rPr lang="en-US" altLang="zh-CN" sz="2400" dirty="0" smtClean="0"/>
              <a:t> &gt;/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/userb.pub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usera@A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–import 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/userb.pub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基本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usera@A</a:t>
            </a:r>
            <a:r>
              <a:rPr lang="en-US" altLang="zh-CN" sz="2400" dirty="0"/>
              <a:t> ~]$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–e –r </a:t>
            </a:r>
            <a:r>
              <a:rPr lang="en-US" altLang="zh-CN" sz="2400" dirty="0" err="1"/>
              <a:t>userb</a:t>
            </a:r>
            <a:r>
              <a:rPr lang="en-US" altLang="zh-CN" sz="2400" dirty="0"/>
              <a:t> clear.txt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usera@A</a:t>
            </a:r>
            <a:r>
              <a:rPr lang="en-US" altLang="zh-CN" sz="2400" dirty="0"/>
              <a:t> ~]$ mv 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userb@A</a:t>
            </a:r>
            <a:r>
              <a:rPr lang="en-US" altLang="zh-CN" sz="2400" dirty="0"/>
              <a:t> ~]$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–d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&gt; dclear.txt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有哪些方案可以保护数据安全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防火墙四表五链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如何抓包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如何分析抓到的包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加密有哪几种？如何理解对称加密与非对称加密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211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什么是集群，集群的核心技术是什么？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概念：将很多服务器集中起来，提供同一种服务，在客户端看来就像是只有一个服务器。集群系统的核心技术：</a:t>
            </a:r>
            <a:r>
              <a:rPr lang="zh-CN" altLang="en-US" b="1" dirty="0" smtClean="0">
                <a:solidFill>
                  <a:srgbClr val="FF0000"/>
                </a:solidFill>
              </a:rPr>
              <a:t>任务调度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2.LVS</a:t>
            </a:r>
            <a:r>
              <a:rPr lang="zh-CN" altLang="en-US" dirty="0"/>
              <a:t>工作模式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07" y="3516086"/>
            <a:ext cx="5612568" cy="29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7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负载均衡常用的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种调度算法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轮询</a:t>
            </a:r>
            <a:r>
              <a:rPr lang="en-US" altLang="zh-CN" dirty="0" err="1" smtClean="0"/>
              <a:t>rr</a:t>
            </a:r>
            <a:r>
              <a:rPr lang="en-US" altLang="zh-CN" dirty="0" smtClean="0"/>
              <a:t>	</a:t>
            </a:r>
            <a:r>
              <a:rPr lang="zh-CN" altLang="en-US" dirty="0" smtClean="0"/>
              <a:t>加权轮询</a:t>
            </a:r>
            <a:r>
              <a:rPr lang="en-US" altLang="zh-CN" dirty="0" err="1" smtClean="0"/>
              <a:t>wrr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最少连接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加权最少连接</a:t>
            </a:r>
            <a:r>
              <a:rPr lang="en-US" altLang="zh-CN" dirty="0" err="1" smtClean="0"/>
              <a:t>wlc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4.LVS-NAT</a:t>
            </a:r>
            <a:r>
              <a:rPr lang="zh-CN" altLang="en-US" dirty="0" smtClean="0"/>
              <a:t>模式配置流程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yum –y install </a:t>
            </a:r>
            <a:r>
              <a:rPr lang="en-US" altLang="zh-CN" dirty="0" err="1" smtClean="0"/>
              <a:t>ipvsadm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–v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–s </a:t>
            </a:r>
            <a:r>
              <a:rPr lang="en-US" altLang="zh-CN" dirty="0" err="1" smtClean="0"/>
              <a:t>rr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–r 192.168.4.10:80 –m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–r 192.168.4.11:80 –m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–Ln</a:t>
            </a:r>
          </a:p>
          <a:p>
            <a:pPr marL="0" indent="0">
              <a:buNone/>
            </a:pPr>
            <a:r>
              <a:rPr lang="en-US" altLang="zh-CN" dirty="0" smtClean="0"/>
              <a:t>5.LVS</a:t>
            </a:r>
            <a:r>
              <a:rPr lang="zh-CN" altLang="en-US" dirty="0" smtClean="0"/>
              <a:t>负载均衡的缺点：无法做健康性检查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/>
              <a:t>今天主题</a:t>
            </a:r>
            <a:endParaRPr lang="en-US" altLang="zh-CN" sz="8000" dirty="0" smtClean="0"/>
          </a:p>
          <a:p>
            <a:pPr marL="0" indent="0" algn="ctr">
              <a:buNone/>
            </a:pPr>
            <a:r>
              <a:rPr lang="en-US" altLang="zh-CN" sz="8000" dirty="0"/>
              <a:t>——</a:t>
            </a:r>
            <a:endParaRPr lang="en-US" altLang="zh-CN" sz="8000" dirty="0" smtClean="0"/>
          </a:p>
          <a:p>
            <a:pPr marL="0" indent="0" algn="ctr">
              <a:buNone/>
            </a:pPr>
            <a:r>
              <a:rPr lang="zh-CN" altLang="en-US" sz="8000" dirty="0" smtClean="0"/>
              <a:t>如何做数据才安全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59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方向一：源头限制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90"/>
            <a:ext cx="10515600" cy="43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不插网线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2" y="1690687"/>
            <a:ext cx="10559143" cy="458593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554686" y="3472543"/>
            <a:ext cx="1240971" cy="9252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54686" y="3548743"/>
            <a:ext cx="1328057" cy="7728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网络限制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7408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7543" y="3189514"/>
            <a:ext cx="1621971" cy="203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思路三</a:t>
            </a:r>
            <a:r>
              <a:rPr lang="en-US" altLang="zh-CN" dirty="0" smtClean="0"/>
              <a:t>:</a:t>
            </a:r>
            <a:r>
              <a:rPr lang="zh-CN" altLang="en-US" dirty="0" smtClean="0"/>
              <a:t>防火墙限制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思路四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144"/>
            <a:ext cx="10515600" cy="4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304</Words>
  <Application>Microsoft Office PowerPoint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云计算day10</vt:lpstr>
      <vt:lpstr>课前回顾 </vt:lpstr>
      <vt:lpstr>课前回顾</vt:lpstr>
      <vt:lpstr>PowerPoint 演示文稿</vt:lpstr>
      <vt:lpstr>方向一：源头限制</vt:lpstr>
      <vt:lpstr>思路一:不插网线 </vt:lpstr>
      <vt:lpstr>思路二:网络限制 </vt:lpstr>
      <vt:lpstr>思路三:防火墙限制</vt:lpstr>
      <vt:lpstr>思路四:selinux限制</vt:lpstr>
      <vt:lpstr>方向二：传输过程限制</vt:lpstr>
      <vt:lpstr>传输过程中的毒手</vt:lpstr>
      <vt:lpstr>防抓包方案：数据加密传输</vt:lpstr>
      <vt:lpstr>常见的加密算法——对称加密</vt:lpstr>
      <vt:lpstr>常见的加密算法——非对称加密</vt:lpstr>
      <vt:lpstr>常见的加密算法——非对称加密</vt:lpstr>
      <vt:lpstr>今日总结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如何做才安全</dc:title>
  <dc:creator>Windows 用户</dc:creator>
  <cp:lastModifiedBy>Windows 用户</cp:lastModifiedBy>
  <cp:revision>96</cp:revision>
  <dcterms:created xsi:type="dcterms:W3CDTF">2018-11-07T00:23:41Z</dcterms:created>
  <dcterms:modified xsi:type="dcterms:W3CDTF">2018-11-08T06:06:24Z</dcterms:modified>
</cp:coreProperties>
</file>