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314" r:id="rId4"/>
    <p:sldId id="373" r:id="rId5"/>
    <p:sldId id="374" r:id="rId6"/>
    <p:sldId id="33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BD62-37B7-4D36-952F-B09434FCAC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B844E8-54EB-49AF-92BC-53051821CE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day0</a:t>
            </a:r>
            <a:r>
              <a:rPr lang="x-none" altLang="en-US" dirty="0" smtClean="0"/>
              <a:t>6</a:t>
            </a:r>
            <a:endParaRPr lang="x-none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678" y="567178"/>
            <a:ext cx="8911687" cy="1280890"/>
          </a:xfrm>
        </p:spPr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前回顾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0165" y="1478280"/>
            <a:ext cx="3109595" cy="44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x-none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677025" y="1570355"/>
            <a:ext cx="3109595" cy="443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34785" y="3576320"/>
            <a:ext cx="5575935" cy="3108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/>
              <a:t>if分支结构：</a:t>
            </a:r>
            <a:endParaRPr lang="x-none" altLang="zh-CN"/>
          </a:p>
          <a:p>
            <a:r>
              <a:rPr lang="x-none" altLang="zh-CN"/>
              <a:t>	1.判断条件</a:t>
            </a:r>
            <a:endParaRPr lang="x-none" altLang="zh-CN"/>
          </a:p>
          <a:p>
            <a:r>
              <a:rPr lang="x-none" altLang="zh-CN"/>
              <a:t>		文档 -f -d -e</a:t>
            </a:r>
            <a:endParaRPr lang="x-none" altLang="zh-CN"/>
          </a:p>
          <a:p>
            <a:r>
              <a:rPr lang="x-none" altLang="zh-CN"/>
              <a:t>	2.整数判断</a:t>
            </a:r>
            <a:endParaRPr lang="x-none" altLang="zh-CN"/>
          </a:p>
          <a:p>
            <a:r>
              <a:rPr lang="x-none" altLang="zh-CN"/>
              <a:t>		-eq -ge -gt -lt -le</a:t>
            </a:r>
            <a:endParaRPr lang="x-none" altLang="zh-CN"/>
          </a:p>
          <a:p>
            <a:r>
              <a:rPr lang="x-none" altLang="zh-CN"/>
              <a:t>	3.字符串判断</a:t>
            </a:r>
            <a:endParaRPr lang="x-none" altLang="zh-CN"/>
          </a:p>
          <a:p>
            <a:r>
              <a:rPr lang="x-none" altLang="zh-CN"/>
              <a:t>		==  !=</a:t>
            </a:r>
            <a:endParaRPr lang="x-none" altLang="zh-CN"/>
          </a:p>
          <a:p>
            <a:r>
              <a:rPr lang="x-none" altLang="zh-CN"/>
              <a:t>	4.三种分支结构</a:t>
            </a:r>
            <a:endParaRPr lang="x-none" altLang="zh-CN"/>
          </a:p>
          <a:p>
            <a:r>
              <a:rPr lang="x-none" altLang="zh-CN"/>
              <a:t>		if </a:t>
            </a:r>
            <a:endParaRPr lang="x-none" altLang="zh-CN"/>
          </a:p>
          <a:p>
            <a:r>
              <a:rPr lang="x-none" altLang="zh-CN"/>
              <a:t>		if...else...</a:t>
            </a:r>
            <a:endParaRPr lang="x-none" altLang="zh-CN"/>
          </a:p>
          <a:p>
            <a:r>
              <a:rPr lang="x-none" altLang="zh-CN"/>
              <a:t>		if...elif...else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551295" y="1842135"/>
            <a:ext cx="2540000" cy="146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dirty="0">
                <a:sym typeface="+mn-ea"/>
              </a:rPr>
              <a:t>变量的分类：</a:t>
            </a:r>
            <a:endParaRPr lang="x-none" altLang="en-US" dirty="0"/>
          </a:p>
          <a:p>
            <a:pPr lvl="1"/>
            <a:r>
              <a:rPr lang="x-none" altLang="en-US" dirty="0">
                <a:sym typeface="+mn-ea"/>
              </a:rPr>
              <a:t>环境变量</a:t>
            </a:r>
            <a:endParaRPr lang="x-none" altLang="en-US" dirty="0"/>
          </a:p>
          <a:p>
            <a:pPr lvl="1"/>
            <a:r>
              <a:rPr lang="x-none" altLang="en-US" dirty="0">
                <a:sym typeface="+mn-ea"/>
              </a:rPr>
              <a:t>位置变量</a:t>
            </a:r>
            <a:endParaRPr lang="x-none" altLang="en-US" dirty="0"/>
          </a:p>
          <a:p>
            <a:pPr lvl="1"/>
            <a:r>
              <a:rPr lang="x-none" altLang="en-US" dirty="0">
                <a:sym typeface="+mn-ea"/>
              </a:rPr>
              <a:t>自定义便利</a:t>
            </a:r>
            <a:endParaRPr lang="x-none" altLang="en-US" dirty="0"/>
          </a:p>
          <a:p>
            <a:pPr lvl="1"/>
            <a:r>
              <a:rPr lang="x-none" altLang="en-US" dirty="0">
                <a:sym typeface="+mn-ea"/>
              </a:rPr>
              <a:t>预定义变量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09380" y="1395730"/>
            <a:ext cx="2540000" cy="2013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dirty="0">
                <a:sym typeface="+mn-ea"/>
              </a:rPr>
              <a:t>yum查看仓库列表，安装/卸载软件包</a:t>
            </a:r>
            <a:endParaRPr lang="x-none" altLang="en-US" dirty="0"/>
          </a:p>
          <a:p>
            <a:pPr lvl="1"/>
            <a:r>
              <a:rPr lang="x-none" altLang="en-US" dirty="0">
                <a:sym typeface="+mn-ea"/>
              </a:rPr>
              <a:t>yum repolist</a:t>
            </a:r>
            <a:endParaRPr lang="x-none" altLang="en-US" dirty="0"/>
          </a:p>
          <a:p>
            <a:pPr lvl="1"/>
            <a:r>
              <a:rPr lang="x-none" altLang="en-US" dirty="0">
                <a:sym typeface="+mn-ea"/>
              </a:rPr>
              <a:t>yum -y install 软件包</a:t>
            </a:r>
            <a:endParaRPr lang="x-none" altLang="en-US" dirty="0"/>
          </a:p>
          <a:p>
            <a:pPr lvl="1"/>
            <a:r>
              <a:rPr lang="x-none" altLang="en-US" dirty="0">
                <a:sym typeface="+mn-ea"/>
              </a:rPr>
              <a:t>yum -y remove 软件包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8305" y="4403725"/>
            <a:ext cx="4971415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dirty="0" smtClean="0">
                <a:sym typeface="+mn-ea"/>
              </a:rPr>
              <a:t>配置yum软件源</a:t>
            </a:r>
            <a:endParaRPr lang="x-none" altLang="en-US" dirty="0" smtClean="0"/>
          </a:p>
          <a:p>
            <a:pPr lvl="1"/>
            <a:r>
              <a:rPr lang="x-none" altLang="en-US" dirty="0">
                <a:sym typeface="+mn-ea"/>
              </a:rPr>
              <a:t>vim /etc/yum.repos.d/dvd.repo</a:t>
            </a:r>
            <a:endParaRPr lang="x-none" altLang="en-US" dirty="0"/>
          </a:p>
          <a:p>
            <a:pPr lvl="2"/>
            <a:r>
              <a:rPr lang="x-none" altLang="en-US" dirty="0">
                <a:sym typeface="+mn-ea"/>
              </a:rPr>
              <a:t>[dvd] 软件源名称</a:t>
            </a:r>
            <a:endParaRPr lang="x-none" altLang="en-US" dirty="0"/>
          </a:p>
          <a:p>
            <a:pPr lvl="2"/>
            <a:r>
              <a:rPr lang="x-none" altLang="en-US" dirty="0">
                <a:sym typeface="+mn-ea"/>
              </a:rPr>
              <a:t>name=dvd  软件源描述信息</a:t>
            </a:r>
            <a:endParaRPr lang="x-none" altLang="en-US" dirty="0"/>
          </a:p>
          <a:p>
            <a:pPr lvl="2"/>
            <a:r>
              <a:rPr lang="x-none" altLang="en-US" dirty="0">
                <a:sym typeface="+mn-ea"/>
              </a:rPr>
              <a:t>enable=1 启用软件源</a:t>
            </a:r>
            <a:endParaRPr lang="x-none" altLang="en-US" dirty="0"/>
          </a:p>
          <a:p>
            <a:pPr lvl="2"/>
            <a:r>
              <a:rPr lang="x-none" altLang="en-US" dirty="0">
                <a:sym typeface="+mn-ea"/>
              </a:rPr>
              <a:t>gpgcheck=0  是否对软件源进行检测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39875" y="3249930"/>
            <a:ext cx="461772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dirty="0" smtClean="0">
                <a:sym typeface="+mn-ea"/>
              </a:rPr>
              <a:t>rpm包管理器相关命令</a:t>
            </a:r>
            <a:endParaRPr lang="x-none" altLang="en-US" dirty="0" smtClean="0"/>
          </a:p>
          <a:p>
            <a:pPr lvl="1"/>
            <a:r>
              <a:rPr lang="x-none" altLang="en-US" dirty="0" err="1">
                <a:sym typeface="+mn-ea"/>
              </a:rPr>
              <a:t>rpm -q 软件包 : 查看软件包是否安装</a:t>
            </a:r>
            <a:endParaRPr lang="x-none" altLang="en-US" dirty="0" err="1"/>
          </a:p>
          <a:p>
            <a:pPr lvl="1"/>
            <a:r>
              <a:rPr lang="x-none" altLang="en-US" dirty="0" err="1">
                <a:sym typeface="+mn-ea"/>
              </a:rPr>
              <a:t>rpm -ivh 软件包 ： 安装软件包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678" y="567178"/>
            <a:ext cx="8911687" cy="128089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课前测试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0165" y="1478280"/>
            <a:ext cx="3109595" cy="44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x-none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677025" y="1570355"/>
            <a:ext cx="3109595" cy="443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65570" y="3533140"/>
            <a:ext cx="557593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/>
              <a:t>if分支结构：</a:t>
            </a:r>
            <a:endParaRPr lang="x-none" altLang="zh-CN"/>
          </a:p>
          <a:p>
            <a:r>
              <a:rPr lang="x-none" altLang="zh-CN"/>
              <a:t>	1.判断文档</a:t>
            </a:r>
            <a:endParaRPr lang="x-none" altLang="zh-CN"/>
          </a:p>
          <a:p>
            <a:r>
              <a:rPr lang="x-none" altLang="zh-CN"/>
              <a:t>	2.整数判断</a:t>
            </a:r>
            <a:endParaRPr lang="x-none" altLang="zh-CN"/>
          </a:p>
          <a:p>
            <a:r>
              <a:rPr lang="x-none" altLang="zh-CN"/>
              <a:t>	3.字符串判断</a:t>
            </a:r>
            <a:endParaRPr lang="x-none" altLang="zh-CN"/>
          </a:p>
          <a:p>
            <a:r>
              <a:rPr lang="x-none" altLang="zh-CN"/>
              <a:t>	4.三种分支结构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551295" y="1842135"/>
            <a:ext cx="2540000" cy="641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dirty="0">
                <a:sym typeface="+mn-ea"/>
              </a:rPr>
              <a:t>变量的分类：</a:t>
            </a:r>
            <a:endParaRPr lang="x-none" altLang="en-US" dirty="0"/>
          </a:p>
          <a:p>
            <a:pPr lvl="1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09380" y="1395730"/>
            <a:ext cx="2540000" cy="916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dirty="0">
                <a:sym typeface="+mn-ea"/>
              </a:rPr>
              <a:t>yum查看仓库列表，安装/卸载软件包</a:t>
            </a:r>
            <a:endParaRPr lang="x-none" altLang="en-US" dirty="0"/>
          </a:p>
          <a:p>
            <a:pPr lvl="1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8305" y="4403725"/>
            <a:ext cx="4971415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dirty="0" smtClean="0">
                <a:sym typeface="+mn-ea"/>
              </a:rPr>
              <a:t>配置yum软件源</a:t>
            </a:r>
            <a:endParaRPr lang="x-none" altLang="en-US" dirty="0" smtClean="0"/>
          </a:p>
          <a:p>
            <a:pPr lvl="1"/>
            <a:r>
              <a:rPr lang="x-none" altLang="en-US" dirty="0">
                <a:sym typeface="+mn-ea"/>
              </a:rPr>
              <a:t>vim /etc/yum.repos.d/dvd.repo</a:t>
            </a:r>
            <a:endParaRPr lang="x-none" altLang="en-US" dirty="0"/>
          </a:p>
          <a:p>
            <a:pPr lvl="2"/>
            <a:r>
              <a:rPr lang="x-none" altLang="en-US" dirty="0">
                <a:sym typeface="+mn-ea"/>
              </a:rPr>
              <a:t>软件源名称</a:t>
            </a:r>
            <a:endParaRPr lang="x-none" altLang="en-US" dirty="0"/>
          </a:p>
          <a:p>
            <a:pPr lvl="2"/>
            <a:r>
              <a:rPr lang="x-none" altLang="en-US" dirty="0">
                <a:sym typeface="+mn-ea"/>
              </a:rPr>
              <a:t>软件源描述信息</a:t>
            </a:r>
            <a:endParaRPr lang="x-none" altLang="en-US" dirty="0"/>
          </a:p>
          <a:p>
            <a:pPr lvl="2"/>
            <a:r>
              <a:rPr lang="x-none" altLang="en-US" dirty="0">
                <a:sym typeface="+mn-ea"/>
              </a:rPr>
              <a:t>启用软件源</a:t>
            </a:r>
            <a:endParaRPr lang="x-none" altLang="en-US" dirty="0"/>
          </a:p>
          <a:p>
            <a:pPr lvl="2"/>
            <a:r>
              <a:rPr lang="x-none" altLang="en-US" dirty="0">
                <a:sym typeface="+mn-ea"/>
              </a:rPr>
              <a:t>是否对软件源进行检测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39875" y="3249930"/>
            <a:ext cx="461772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dirty="0" smtClean="0">
                <a:sym typeface="+mn-ea"/>
              </a:rPr>
              <a:t>rpm包管理器相关命令</a:t>
            </a:r>
            <a:endParaRPr lang="x-none" altLang="en-US" dirty="0" smtClean="0"/>
          </a:p>
          <a:p>
            <a:pPr lvl="1"/>
            <a:r>
              <a:rPr lang="x-none" altLang="en-US" dirty="0" err="1">
                <a:sym typeface="+mn-ea"/>
              </a:rPr>
              <a:t>查看软件包是否安装</a:t>
            </a:r>
            <a:endParaRPr lang="x-none" altLang="en-US" dirty="0" err="1"/>
          </a:p>
          <a:p>
            <a:pPr lvl="1"/>
            <a:r>
              <a:rPr lang="x-none" altLang="en-US" dirty="0" err="1">
                <a:sym typeface="+mn-ea"/>
              </a:rPr>
              <a:t>安装软件包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3678" y="567178"/>
            <a:ext cx="8911687" cy="1280890"/>
          </a:xfrm>
        </p:spPr>
        <p:txBody>
          <a:bodyPr/>
          <a:lstStyle/>
          <a:p>
            <a:r>
              <a:rPr lang="x-none" altLang="zh-CN" dirty="0"/>
              <a:t>shell脚本——for循环结构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0165" y="1478280"/>
            <a:ext cx="3109595" cy="44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x-none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677025" y="1570355"/>
            <a:ext cx="3109595" cy="443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0180" y="2197289"/>
            <a:ext cx="5950424" cy="3603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dirty="0" smtClean="0">
                <a:solidFill>
                  <a:schemeClr val="tx1"/>
                </a:solidFill>
              </a:rPr>
              <a:t>谢谢</a:t>
            </a:r>
            <a:endParaRPr lang="zh-CN" altLang="en-US" sz="9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548</Words>
  <Application>Kingsoft Office WPP</Application>
  <PresentationFormat>宽屏</PresentationFormat>
  <Paragraphs>73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丝状</vt:lpstr>
      <vt:lpstr>云计算day05</vt:lpstr>
      <vt:lpstr>课前回顾</vt:lpstr>
      <vt:lpstr>课前回顾</vt:lpstr>
      <vt:lpstr>课前测试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云计算day02</dc:title>
  <dc:creator>tarena-njxjk</dc:creator>
  <cp:lastModifiedBy>root</cp:lastModifiedBy>
  <cp:revision>133</cp:revision>
  <dcterms:created xsi:type="dcterms:W3CDTF">2018-10-11T08:38:27Z</dcterms:created>
  <dcterms:modified xsi:type="dcterms:W3CDTF">2018-10-11T08:38:27Z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