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28" r:id="rId4"/>
    <p:sldId id="331" r:id="rId5"/>
    <p:sldId id="332" r:id="rId6"/>
    <p:sldId id="333" r:id="rId7"/>
    <p:sldId id="329" r:id="rId8"/>
    <p:sldId id="330" r:id="rId9"/>
    <p:sldId id="334" r:id="rId10"/>
    <p:sldId id="335" r:id="rId11"/>
    <p:sldId id="336" r:id="rId12"/>
    <p:sldId id="337" r:id="rId13"/>
    <p:sldId id="339" r:id="rId14"/>
    <p:sldId id="340" r:id="rId15"/>
    <p:sldId id="341" r:id="rId16"/>
    <p:sldId id="343" r:id="rId17"/>
    <p:sldId id="342" r:id="rId18"/>
    <p:sldId id="344" r:id="rId19"/>
    <p:sldId id="345" r:id="rId20"/>
    <p:sldId id="348" r:id="rId21"/>
    <p:sldId id="346" r:id="rId22"/>
    <p:sldId id="347" r:id="rId23"/>
    <p:sldId id="349" r:id="rId24"/>
    <p:sldId id="350" r:id="rId25"/>
    <p:sldId id="351" r:id="rId26"/>
    <p:sldId id="35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109" d="100"/>
          <a:sy n="109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99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69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82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85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自定义日志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412776"/>
            <a:ext cx="7608416" cy="5558445"/>
          </a:xfrm>
        </p:spPr>
        <p:txBody>
          <a:bodyPr/>
          <a:lstStyle/>
          <a:p>
            <a:r>
              <a:rPr lang="en-US" altLang="zh-CN" dirty="0"/>
              <a:t>vim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rsyslog.conf</a:t>
            </a:r>
            <a:r>
              <a:rPr lang="en-US" altLang="zh-CN" dirty="0"/>
              <a:t>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在</a:t>
            </a:r>
            <a:r>
              <a:rPr lang="zh-CN" altLang="en-US" dirty="0"/>
              <a:t>最后一行</a:t>
            </a:r>
            <a:r>
              <a:rPr lang="zh-CN" altLang="en-US" dirty="0" smtClean="0"/>
              <a:t>加入：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local3</a:t>
            </a:r>
            <a:r>
              <a:rPr lang="en-US" altLang="zh-CN" dirty="0"/>
              <a:t>.* /</a:t>
            </a:r>
            <a:r>
              <a:rPr lang="en-US" altLang="zh-CN" dirty="0" err="1"/>
              <a:t>var</a:t>
            </a:r>
            <a:r>
              <a:rPr lang="en-US" altLang="zh-CN" dirty="0"/>
              <a:t>/log/my_test.log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意思</a:t>
            </a:r>
            <a:r>
              <a:rPr lang="zh-CN" altLang="en-US" dirty="0"/>
              <a:t>是来自</a:t>
            </a:r>
            <a:r>
              <a:rPr lang="en-US" altLang="zh-CN" dirty="0"/>
              <a:t>local3</a:t>
            </a:r>
            <a:r>
              <a:rPr lang="zh-CN" altLang="en-US" dirty="0"/>
              <a:t>的所有消息都记录</a:t>
            </a:r>
            <a:r>
              <a:rPr lang="zh-CN" altLang="en-US" dirty="0" smtClean="0"/>
              <a:t>到  </a:t>
            </a:r>
            <a:r>
              <a:rPr lang="en-US" altLang="zh-CN" dirty="0" smtClean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/log/my_test.log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启服务：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ystemctl</a:t>
            </a:r>
            <a:r>
              <a:rPr lang="en-US" altLang="zh-CN" dirty="0" smtClean="0"/>
              <a:t> </a:t>
            </a:r>
            <a:r>
              <a:rPr lang="en-US" altLang="zh-CN" dirty="0" smtClean="0"/>
              <a:t>restart </a:t>
            </a:r>
            <a:r>
              <a:rPr lang="en-US" altLang="zh-CN" dirty="0" err="1" smtClean="0"/>
              <a:t>rsyslog</a:t>
            </a:r>
            <a:endParaRPr lang="en-US" altLang="zh-CN" dirty="0" smtClean="0"/>
          </a:p>
          <a:p>
            <a:r>
              <a:rPr lang="en-US" altLang="zh-CN" dirty="0"/>
              <a:t>logger -</a:t>
            </a:r>
            <a:r>
              <a:rPr lang="en-US" altLang="zh-CN" dirty="0" err="1"/>
              <a:t>i</a:t>
            </a:r>
            <a:r>
              <a:rPr lang="en-US" altLang="zh-CN" dirty="0"/>
              <a:t> -t </a:t>
            </a:r>
            <a:r>
              <a:rPr lang="en-US" altLang="zh-CN" dirty="0" err="1"/>
              <a:t>dhcp</a:t>
            </a:r>
            <a:r>
              <a:rPr lang="en-US" altLang="zh-CN" dirty="0"/>
              <a:t> -p local3.notice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’</a:t>
            </a:r>
          </a:p>
          <a:p>
            <a:r>
              <a:rPr lang="en-US" altLang="zh-CN" dirty="0"/>
              <a:t>cat /</a:t>
            </a:r>
            <a:r>
              <a:rPr lang="en-US" altLang="zh-CN" dirty="0" err="1"/>
              <a:t>var</a:t>
            </a:r>
            <a:r>
              <a:rPr lang="en-US" altLang="zh-CN" dirty="0"/>
              <a:t>/log/my_test.log </a:t>
            </a:r>
            <a:r>
              <a:rPr lang="en-US" altLang="zh-CN" dirty="0" smtClean="0">
                <a:sym typeface="Wingdings" panose="05000000000000000000" pitchFamily="2" charset="2"/>
              </a:rPr>
              <a:t>tail –f /</a:t>
            </a:r>
            <a:r>
              <a:rPr lang="en-US" altLang="zh-CN" dirty="0" err="1" smtClean="0">
                <a:sym typeface="Wingdings" panose="05000000000000000000" pitchFamily="2" charset="2"/>
              </a:rPr>
              <a:t>var</a:t>
            </a:r>
            <a:r>
              <a:rPr lang="en-US" altLang="zh-CN" dirty="0" smtClean="0">
                <a:sym typeface="Wingdings" panose="05000000000000000000" pitchFamily="2" charset="2"/>
              </a:rPr>
              <a:t>/log/my_test.log</a:t>
            </a:r>
            <a:endParaRPr lang="en-US" altLang="zh-CN" dirty="0"/>
          </a:p>
          <a:p>
            <a:r>
              <a:rPr lang="en-US" altLang="zh-CN" dirty="0"/>
              <a:t>May 10 15:13:40 </a:t>
            </a:r>
            <a:r>
              <a:rPr lang="en-US" altLang="zh-CN" dirty="0" err="1"/>
              <a:t>mgt</a:t>
            </a:r>
            <a:r>
              <a:rPr lang="en-US" altLang="zh-CN" dirty="0"/>
              <a:t> </a:t>
            </a:r>
            <a:r>
              <a:rPr lang="en-US" altLang="zh-CN" dirty="0" err="1"/>
              <a:t>dhcp</a:t>
            </a:r>
            <a:r>
              <a:rPr lang="en-US" altLang="zh-CN" dirty="0"/>
              <a:t>[4766]: </a:t>
            </a:r>
            <a:r>
              <a:rPr lang="en-US" altLang="zh-CN" dirty="0" err="1"/>
              <a:t>haha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4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自定义日志（续）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24315"/>
          </a:xfrm>
        </p:spPr>
        <p:txBody>
          <a:bodyPr/>
          <a:lstStyle/>
          <a:p>
            <a:r>
              <a:rPr lang="en-US" altLang="zh-CN" dirty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syslog.conf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把</a:t>
            </a:r>
            <a:r>
              <a:rPr lang="en-US" altLang="zh-CN" dirty="0" smtClean="0"/>
              <a:t>local3.none</a:t>
            </a:r>
            <a:r>
              <a:rPr lang="zh-CN" altLang="en-US" dirty="0" smtClean="0"/>
              <a:t>加入到第一条规则里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使得类型</a:t>
            </a:r>
            <a:r>
              <a:rPr lang="en-US" altLang="zh-CN" dirty="0" smtClean="0"/>
              <a:t>local3</a:t>
            </a:r>
            <a:r>
              <a:rPr lang="zh-CN" altLang="en-US" dirty="0"/>
              <a:t>的日志不记录在</a:t>
            </a:r>
            <a:r>
              <a:rPr lang="en-US" altLang="zh-CN" dirty="0"/>
              <a:t>messages</a:t>
            </a:r>
            <a:r>
              <a:rPr lang="zh-CN" altLang="en-US" dirty="0"/>
              <a:t>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.</a:t>
            </a:r>
            <a:r>
              <a:rPr lang="en-US" altLang="zh-CN" dirty="0"/>
              <a:t>info;mail.none;authpriv.none;cron.none;</a:t>
            </a:r>
            <a:r>
              <a:rPr lang="en-US" altLang="zh-CN" b="1" dirty="0"/>
              <a:t>local3.none</a:t>
            </a:r>
            <a:r>
              <a:rPr lang="en-US" altLang="zh-CN" dirty="0"/>
              <a:t>        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/log/messages</a:t>
            </a:r>
          </a:p>
          <a:p>
            <a:r>
              <a:rPr lang="zh-CN" altLang="en-US" dirty="0"/>
              <a:t>重</a:t>
            </a:r>
            <a:r>
              <a:rPr lang="zh-CN" altLang="en-US" dirty="0" smtClean="0"/>
              <a:t>启服务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rsyslog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logger -it </a:t>
            </a:r>
            <a:r>
              <a:rPr lang="en-US" altLang="zh-CN" dirty="0" err="1"/>
              <a:t>dhcp</a:t>
            </a:r>
            <a:r>
              <a:rPr lang="en-US" altLang="zh-CN" dirty="0"/>
              <a:t> -p local3.notice "hello world"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92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与登录相关的日志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42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16320"/>
          </a:xfrm>
        </p:spPr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btmp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记录</a:t>
            </a:r>
            <a:r>
              <a:rPr lang="zh-CN" altLang="en-US" dirty="0"/>
              <a:t>错误的登录尝试，执行</a:t>
            </a:r>
            <a:r>
              <a:rPr lang="en-US" altLang="zh-CN" dirty="0" err="1"/>
              <a:t>lastb</a:t>
            </a:r>
            <a:r>
              <a:rPr lang="zh-CN" altLang="en-US" dirty="0"/>
              <a:t>命令或</a:t>
            </a:r>
            <a:r>
              <a:rPr lang="en-US" altLang="zh-CN" dirty="0"/>
              <a:t>last -f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btmp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不成功的</a:t>
            </a:r>
            <a:r>
              <a:rPr lang="zh-CN" altLang="en-US" dirty="0"/>
              <a:t>登录尝试。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utmp</a:t>
            </a:r>
            <a:r>
              <a:rPr lang="en-US" altLang="zh-CN" dirty="0" smtClean="0"/>
              <a:t>  </a:t>
            </a:r>
            <a:r>
              <a:rPr lang="zh-CN" altLang="en-US" dirty="0" smtClean="0"/>
              <a:t>登录和退出记录</a:t>
            </a:r>
            <a:r>
              <a:rPr lang="zh-CN" altLang="en-US" dirty="0"/>
              <a:t>，由</a:t>
            </a:r>
            <a:r>
              <a:rPr lang="en-US" altLang="zh-CN" dirty="0"/>
              <a:t>last</a:t>
            </a:r>
            <a:r>
              <a:rPr lang="zh-CN" altLang="en-US" dirty="0"/>
              <a:t>命令读取。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/run/</a:t>
            </a:r>
            <a:r>
              <a:rPr lang="en-US" altLang="zh-CN" dirty="0" err="1" smtClean="0"/>
              <a:t>utmp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记录</a:t>
            </a:r>
            <a:r>
              <a:rPr lang="zh-CN" altLang="en-US" dirty="0"/>
              <a:t>当前登录进系统的各个用户，由</a:t>
            </a:r>
            <a:r>
              <a:rPr lang="en-US" altLang="zh-CN" dirty="0"/>
              <a:t>who</a:t>
            </a:r>
            <a:r>
              <a:rPr lang="zh-CN" altLang="en-US" dirty="0"/>
              <a:t>命令读取。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/log/secure 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系统安全日志，记录</a:t>
            </a:r>
            <a:r>
              <a:rPr lang="zh-CN" altLang="en-US" dirty="0" smtClean="0"/>
              <a:t>用户用 </a:t>
            </a:r>
            <a:r>
              <a:rPr lang="zh-CN" altLang="en-US" dirty="0"/>
              <a:t>户登陆认证</a:t>
            </a:r>
            <a:r>
              <a:rPr lang="zh-CN" altLang="en-US" dirty="0" smtClean="0"/>
              <a:t>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142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33384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ast - </a:t>
            </a:r>
            <a:r>
              <a:rPr lang="zh-CN" altLang="en-US" dirty="0" smtClean="0"/>
              <a:t>命令搜索</a:t>
            </a:r>
            <a:r>
              <a:rPr lang="en-US" altLang="zh-CN" dirty="0" err="1" smtClean="0"/>
              <a:t>wtmp</a:t>
            </a:r>
            <a:r>
              <a:rPr lang="zh-CN" altLang="en-US" dirty="0" smtClean="0"/>
              <a:t>，显示</a:t>
            </a:r>
            <a:r>
              <a:rPr lang="zh-CN" altLang="en-US" dirty="0"/>
              <a:t>自从文件第一次创建以来登录过的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en-US" altLang="zh-CN" dirty="0" smtClean="0"/>
              <a:t>users - </a:t>
            </a:r>
            <a:r>
              <a:rPr lang="zh-CN" altLang="en-US" dirty="0" smtClean="0"/>
              <a:t>每个</a:t>
            </a:r>
            <a:r>
              <a:rPr lang="zh-CN" altLang="en-US" dirty="0"/>
              <a:t>显示的用户名对应一个</a:t>
            </a:r>
            <a:r>
              <a:rPr lang="zh-CN" altLang="en-US" dirty="0" smtClean="0"/>
              <a:t>登录会话，对其</a:t>
            </a:r>
            <a:r>
              <a:rPr lang="en-US" altLang="zh-CN" dirty="0" err="1" smtClean="0"/>
              <a:t>utmp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who - </a:t>
            </a:r>
            <a:r>
              <a:rPr lang="zh-CN" altLang="en-US" dirty="0" smtClean="0"/>
              <a:t>读取</a:t>
            </a:r>
            <a:r>
              <a:rPr lang="en-US" altLang="zh-CN" dirty="0" err="1" smtClean="0"/>
              <a:t>utmp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读取</a:t>
            </a:r>
            <a:r>
              <a:rPr lang="en-US" altLang="zh-CN" dirty="0" err="1" smtClean="0"/>
              <a:t>utmp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/>
              <a:t>lastlog</a:t>
            </a:r>
            <a:r>
              <a:rPr lang="en-US" altLang="zh-CN" dirty="0"/>
              <a:t> - </a:t>
            </a:r>
            <a:r>
              <a:rPr lang="zh-CN" altLang="en-US" dirty="0"/>
              <a:t>报告所有用户的最近登录情况，或者指定用户的最近登录</a:t>
            </a:r>
            <a:r>
              <a:rPr lang="zh-CN" altLang="en-US" dirty="0" smtClean="0"/>
              <a:t>情况，读取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lastlog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32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相关命令（续）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484784"/>
            <a:ext cx="7608416" cy="5115246"/>
          </a:xfrm>
        </p:spPr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命令根据当前的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wtmp</a:t>
            </a:r>
            <a:r>
              <a:rPr lang="zh-CN" altLang="en-US" dirty="0"/>
              <a:t>文件中的登录进入和退出来报告用户连结 的时间（小时）</a:t>
            </a:r>
            <a:endParaRPr lang="en-US" altLang="zh-CN" dirty="0"/>
          </a:p>
          <a:p>
            <a:r>
              <a:rPr lang="en-US" altLang="zh-CN" dirty="0" smtClean="0"/>
              <a:t>ac -d</a:t>
            </a:r>
          </a:p>
          <a:p>
            <a:pPr marL="0" indent="0">
              <a:buNone/>
            </a:pPr>
            <a:r>
              <a:rPr lang="en-US" altLang="zh-CN" dirty="0" smtClean="0"/>
              <a:t>	Jan </a:t>
            </a:r>
            <a:r>
              <a:rPr lang="en-US" altLang="zh-CN" dirty="0"/>
              <a:t>30	total        0.21</a:t>
            </a:r>
          </a:p>
          <a:p>
            <a:pPr marL="0" indent="0">
              <a:buNone/>
            </a:pPr>
            <a:r>
              <a:rPr lang="en-US" altLang="zh-CN" dirty="0" smtClean="0"/>
              <a:t>	May  </a:t>
            </a:r>
            <a:r>
              <a:rPr lang="en-US" altLang="zh-CN" dirty="0"/>
              <a:t>8	total       10.54</a:t>
            </a:r>
          </a:p>
          <a:p>
            <a:pPr marL="0" indent="0">
              <a:buNone/>
            </a:pPr>
            <a:r>
              <a:rPr lang="en-US" altLang="zh-CN" dirty="0" smtClean="0"/>
              <a:t>	May  </a:t>
            </a:r>
            <a:r>
              <a:rPr lang="en-US" altLang="zh-CN" dirty="0"/>
              <a:t>9	total       33.24</a:t>
            </a:r>
          </a:p>
          <a:p>
            <a:pPr marL="0" indent="0">
              <a:buNone/>
            </a:pPr>
            <a:r>
              <a:rPr lang="en-US" altLang="zh-CN" dirty="0" smtClean="0"/>
              <a:t>	Today</a:t>
            </a:r>
            <a:r>
              <a:rPr lang="en-US" altLang="zh-CN" dirty="0"/>
              <a:t>	total       24.79</a:t>
            </a:r>
          </a:p>
          <a:p>
            <a:r>
              <a:rPr lang="en-US" altLang="zh-CN" dirty="0" smtClean="0"/>
              <a:t>ac </a:t>
            </a:r>
            <a:r>
              <a:rPr lang="en-US" altLang="zh-CN" dirty="0"/>
              <a:t>-p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root                                </a:t>
            </a:r>
            <a:r>
              <a:rPr lang="en-US" altLang="zh-CN" dirty="0"/>
              <a:t>68.78</a:t>
            </a:r>
          </a:p>
          <a:p>
            <a:pPr marL="0" indent="0">
              <a:buNone/>
            </a:pPr>
            <a:r>
              <a:rPr lang="en-US" altLang="zh-CN" dirty="0" smtClean="0"/>
              <a:t>	total       </a:t>
            </a:r>
            <a:r>
              <a:rPr lang="en-US" altLang="zh-CN" dirty="0"/>
              <a:t>68.78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日志转存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14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logrotate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logrotate.conf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3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配置文件说明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78076248"/>
              </p:ext>
            </p:extLst>
          </p:nvPr>
        </p:nvGraphicFramePr>
        <p:xfrm>
          <a:off x="611188" y="1628774"/>
          <a:ext cx="7608888" cy="367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676"/>
                <a:gridCol w="4872212"/>
              </a:tblGrid>
              <a:tr h="5246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参数说明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日志的轮替周期是每天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日志的轮替周期是每周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monthly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日志的轮替周期是每周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rotate </a:t>
                      </a:r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保留的日志文件个数。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指没有备份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日志轮替时，旧的日志进行压缩</a:t>
                      </a:r>
                      <a:endParaRPr lang="zh-CN" altLang="en-US" dirty="0"/>
                    </a:p>
                  </a:txBody>
                  <a:tcPr/>
                </a:tc>
              </a:tr>
              <a:tr h="5246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mode owner 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建立新日志，同时指定新日志的权限与所有者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配置文件说明（续）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83818217"/>
              </p:ext>
            </p:extLst>
          </p:nvPr>
        </p:nvGraphicFramePr>
        <p:xfrm>
          <a:off x="611188" y="1628775"/>
          <a:ext cx="7608888" cy="452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652"/>
                <a:gridCol w="5088236"/>
              </a:tblGrid>
              <a:tr h="49280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参数说明</a:t>
                      </a:r>
                      <a:endParaRPr lang="zh-CN" altLang="en-US" dirty="0"/>
                    </a:p>
                  </a:txBody>
                  <a:tcPr/>
                </a:tc>
              </a:tr>
              <a:tr h="492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mail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当日志轮替时，发邮件</a:t>
                      </a:r>
                      <a:endParaRPr lang="zh-CN" altLang="en-US" dirty="0"/>
                    </a:p>
                  </a:txBody>
                  <a:tcPr/>
                </a:tc>
              </a:tr>
              <a:tr h="4928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missingok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如果日志不存在，则忽略日志的警告信息</a:t>
                      </a:r>
                      <a:endParaRPr lang="zh-CN" altLang="en-US" dirty="0"/>
                    </a:p>
                  </a:txBody>
                  <a:tcPr/>
                </a:tc>
              </a:tr>
              <a:tr h="4928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notifempty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如果日志为空文件，则不进行日志轮替</a:t>
                      </a:r>
                      <a:endParaRPr lang="zh-CN" altLang="en-US" dirty="0"/>
                    </a:p>
                  </a:txBody>
                  <a:tcPr/>
                </a:tc>
              </a:tr>
              <a:tr h="8506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minsize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日志轮替的最小值。日志一定要达到这个最小值才会轮替，否则就算时间到达也不轮替</a:t>
                      </a:r>
                      <a:endParaRPr lang="zh-CN" altLang="en-US" dirty="0"/>
                    </a:p>
                  </a:txBody>
                  <a:tcPr/>
                </a:tc>
              </a:tr>
              <a:tr h="850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</a:t>
                      </a:r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日志只有大于指定大小才进行轮替，而不是按照时间轮替</a:t>
                      </a:r>
                      <a:endParaRPr lang="zh-CN" altLang="en-US" dirty="0"/>
                    </a:p>
                  </a:txBody>
                  <a:tcPr/>
                </a:tc>
              </a:tr>
              <a:tr h="8506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后缀为日期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5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32448"/>
          </a:xfrm>
        </p:spPr>
        <p:txBody>
          <a:bodyPr/>
          <a:lstStyle/>
          <a:p>
            <a:r>
              <a:rPr lang="zh-CN" altLang="en-US" dirty="0"/>
              <a:t>三种传输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UDP - </a:t>
            </a:r>
            <a:r>
              <a:rPr lang="zh-CN" altLang="en-US" sz="1800" dirty="0" smtClean="0"/>
              <a:t>可靠性</a:t>
            </a:r>
            <a:r>
              <a:rPr lang="zh-CN" altLang="en-US" sz="1800" dirty="0"/>
              <a:t>比较低，但性能损耗最少</a:t>
            </a:r>
            <a:r>
              <a:rPr lang="zh-CN" altLang="en-US" sz="1800" dirty="0" smtClean="0"/>
              <a:t>，在</a:t>
            </a:r>
            <a:r>
              <a:rPr lang="zh-CN" altLang="en-US" sz="1800" dirty="0"/>
              <a:t>网络情况比较差</a:t>
            </a:r>
            <a:r>
              <a:rPr lang="zh-CN" altLang="en-US" sz="1800" dirty="0" smtClean="0"/>
              <a:t>，或者</a:t>
            </a:r>
            <a:r>
              <a:rPr lang="zh-CN" altLang="en-US" sz="1800" dirty="0"/>
              <a:t>接收服务器压力比较高情况下，可能存在丢日志</a:t>
            </a:r>
            <a:r>
              <a:rPr lang="zh-CN" altLang="en-US" sz="1800" dirty="0" smtClean="0"/>
              <a:t>情况。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TCP - </a:t>
            </a:r>
            <a:r>
              <a:rPr lang="zh-CN" altLang="en-US" sz="1800" dirty="0" smtClean="0"/>
              <a:t>可靠性</a:t>
            </a:r>
            <a:r>
              <a:rPr lang="zh-CN" altLang="en-US" sz="1800" dirty="0"/>
              <a:t>比较</a:t>
            </a:r>
            <a:r>
              <a:rPr lang="zh-CN" altLang="en-US" sz="1800" dirty="0" smtClean="0"/>
              <a:t>高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但</a:t>
            </a:r>
            <a:r>
              <a:rPr lang="zh-CN" altLang="en-US" sz="1800" dirty="0"/>
              <a:t>在接收服务器宕机或者两者之间网络出问题的情况下，会出现丢日志情况</a:t>
            </a:r>
            <a:r>
              <a:rPr lang="zh-CN" altLang="en-US" sz="1800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RELP – 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Reliable </a:t>
            </a:r>
            <a:r>
              <a:rPr lang="en-US" altLang="zh-CN" sz="1800" dirty="0"/>
              <a:t>Event Logging Protocol</a:t>
            </a:r>
            <a:r>
              <a:rPr lang="zh-CN" altLang="en-US" sz="1800" dirty="0"/>
              <a:t>）是基于</a:t>
            </a:r>
            <a:r>
              <a:rPr lang="en-US" altLang="zh-CN" sz="1800" dirty="0"/>
              <a:t>TCP</a:t>
            </a:r>
            <a:r>
              <a:rPr lang="zh-CN" altLang="en-US" sz="1800" dirty="0"/>
              <a:t>封装的可靠日志消息传输协议</a:t>
            </a:r>
            <a:r>
              <a:rPr lang="zh-CN" altLang="en-US" sz="1800" dirty="0" smtClean="0"/>
              <a:t>；是</a:t>
            </a:r>
            <a:r>
              <a:rPr lang="zh-CN" altLang="en-US" sz="1800" dirty="0"/>
              <a:t>为了解决</a:t>
            </a:r>
            <a:r>
              <a:rPr lang="en-US" altLang="zh-CN" sz="1800" dirty="0"/>
              <a:t>TCP </a:t>
            </a:r>
            <a:r>
              <a:rPr lang="zh-CN" altLang="en-US" sz="1800" dirty="0"/>
              <a:t>与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协议的缺点而在应用层实现的传输协议，也是三者之中最可靠的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093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72048"/>
          </a:xfrm>
        </p:spPr>
        <p:txBody>
          <a:bodyPr/>
          <a:lstStyle/>
          <a:p>
            <a:r>
              <a:rPr lang="zh-CN" altLang="en-US" dirty="0" smtClean="0"/>
              <a:t>服务器端配置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开启接受日志的功能，使用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rsyslog.conf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en-US" altLang="zh-CN" dirty="0" err="1"/>
              <a:t>ModLoad</a:t>
            </a:r>
            <a:r>
              <a:rPr lang="en-US" altLang="zh-CN" dirty="0"/>
              <a:t> </a:t>
            </a:r>
            <a:r>
              <a:rPr lang="en-US" altLang="zh-CN" dirty="0" err="1"/>
              <a:t>imudp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$</a:t>
            </a:r>
            <a:r>
              <a:rPr lang="en-US" altLang="zh-CN" dirty="0" err="1"/>
              <a:t>UDPServerRun</a:t>
            </a:r>
            <a:r>
              <a:rPr lang="en-US" altLang="zh-CN" dirty="0"/>
              <a:t> </a:t>
            </a:r>
            <a:r>
              <a:rPr lang="en-US" altLang="zh-CN" dirty="0" smtClean="0"/>
              <a:t>514</a:t>
            </a:r>
          </a:p>
          <a:p>
            <a:r>
              <a:rPr lang="zh-CN" altLang="en-US" dirty="0"/>
              <a:t>重</a:t>
            </a:r>
            <a:r>
              <a:rPr lang="zh-CN" altLang="en-US" dirty="0" smtClean="0"/>
              <a:t>启服务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rsyslog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514</a:t>
            </a:r>
            <a:r>
              <a:rPr lang="zh-CN" altLang="en-US" dirty="0" smtClean="0"/>
              <a:t>端口是否开启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ss</a:t>
            </a:r>
            <a:r>
              <a:rPr lang="en-US" altLang="zh-CN" dirty="0"/>
              <a:t> -</a:t>
            </a:r>
            <a:r>
              <a:rPr lang="en-US" altLang="zh-CN" dirty="0" err="1"/>
              <a:t>natup|grep</a:t>
            </a:r>
            <a:r>
              <a:rPr lang="en-US" altLang="zh-CN" dirty="0"/>
              <a:t> :514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72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传输（续）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556792"/>
            <a:ext cx="7608416" cy="4672048"/>
          </a:xfrm>
        </p:spPr>
        <p:txBody>
          <a:bodyPr/>
          <a:lstStyle/>
          <a:p>
            <a:r>
              <a:rPr lang="zh-CN" altLang="en-US" dirty="0" smtClean="0"/>
              <a:t>客户端配置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在配置文件里添加日志接受端，即日志服务器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rsyslog.conf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*.info  @</a:t>
            </a:r>
            <a:r>
              <a:rPr lang="en-US" altLang="zh-CN" dirty="0" smtClean="0"/>
              <a:t>192.168.4.10</a:t>
            </a:r>
          </a:p>
          <a:p>
            <a:r>
              <a:rPr lang="zh-CN" altLang="en-US" dirty="0"/>
              <a:t>重</a:t>
            </a:r>
            <a:r>
              <a:rPr lang="zh-CN" altLang="en-US" dirty="0" smtClean="0"/>
              <a:t>启服务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rsyslog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在客户端产生日志，在服务器端查看对应的文件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logger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6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72048"/>
          </a:xfrm>
        </p:spPr>
        <p:txBody>
          <a:bodyPr/>
          <a:lstStyle/>
          <a:p>
            <a:r>
              <a:rPr lang="zh-CN" altLang="en-US" dirty="0"/>
              <a:t>服务器端配置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开启接受日志的功能，使用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vim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rsyslog.conf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err="1"/>
              <a:t>ModLoad</a:t>
            </a:r>
            <a:r>
              <a:rPr lang="en-US" altLang="zh-CN" dirty="0"/>
              <a:t> </a:t>
            </a:r>
            <a:r>
              <a:rPr lang="en-US" altLang="zh-CN" dirty="0" err="1"/>
              <a:t>imtcp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$</a:t>
            </a:r>
            <a:r>
              <a:rPr lang="en-US" altLang="zh-CN" dirty="0" err="1"/>
              <a:t>InputTCPServerRun</a:t>
            </a:r>
            <a:r>
              <a:rPr lang="en-US" altLang="zh-CN" dirty="0"/>
              <a:t> </a:t>
            </a:r>
            <a:r>
              <a:rPr lang="en-US" altLang="zh-CN" dirty="0" smtClean="0"/>
              <a:t>514</a:t>
            </a:r>
          </a:p>
          <a:p>
            <a:r>
              <a:rPr lang="zh-CN" altLang="en-US" dirty="0" smtClean="0"/>
              <a:t>重</a:t>
            </a:r>
            <a:r>
              <a:rPr lang="zh-CN" altLang="en-US" dirty="0"/>
              <a:t>启服务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rsyslog</a:t>
            </a:r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514</a:t>
            </a:r>
            <a:r>
              <a:rPr lang="zh-CN" altLang="en-US" dirty="0"/>
              <a:t>端口是否开启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ss</a:t>
            </a:r>
            <a:r>
              <a:rPr lang="en-US" altLang="zh-CN" dirty="0"/>
              <a:t> -</a:t>
            </a:r>
            <a:r>
              <a:rPr lang="en-US" altLang="zh-CN" dirty="0" err="1"/>
              <a:t>natup|grep</a:t>
            </a:r>
            <a:r>
              <a:rPr lang="en-US" altLang="zh-CN" dirty="0"/>
              <a:t> :</a:t>
            </a:r>
            <a:r>
              <a:rPr lang="en-US" altLang="zh-CN" dirty="0" smtClean="0"/>
              <a:t>514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02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传输（续）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34474"/>
          </a:xfrm>
        </p:spPr>
        <p:txBody>
          <a:bodyPr/>
          <a:lstStyle/>
          <a:p>
            <a:r>
              <a:rPr lang="zh-CN" altLang="en-US" dirty="0"/>
              <a:t>客户端配置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在配置文件里添加日志接受端，即日志服务器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vim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rsyslog.conf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*.info  </a:t>
            </a:r>
            <a:r>
              <a:rPr lang="en-US" altLang="zh-CN" dirty="0" smtClean="0"/>
              <a:t>@@</a:t>
            </a:r>
            <a:r>
              <a:rPr lang="en-US" altLang="zh-CN" dirty="0"/>
              <a:t>192.168.4.10</a:t>
            </a:r>
          </a:p>
          <a:p>
            <a:r>
              <a:rPr lang="zh-CN" altLang="en-US" dirty="0"/>
              <a:t>重启服务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rsyslog</a:t>
            </a:r>
            <a:endParaRPr lang="en-US" altLang="zh-CN" dirty="0"/>
          </a:p>
          <a:p>
            <a:r>
              <a:rPr lang="zh-CN" altLang="en-US" dirty="0"/>
              <a:t>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在客户端产生日志，在服务器端查看对应的文件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logger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RELP</a:t>
            </a:r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72048"/>
          </a:xfrm>
        </p:spPr>
        <p:txBody>
          <a:bodyPr/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yum install </a:t>
            </a:r>
            <a:r>
              <a:rPr lang="en-US" altLang="zh-CN" dirty="0" err="1" smtClean="0"/>
              <a:t>rsyslog-relp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rsyslog.conf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en-US" altLang="zh-CN" dirty="0" err="1"/>
              <a:t>ModLoad</a:t>
            </a:r>
            <a:r>
              <a:rPr lang="en-US" altLang="zh-CN" dirty="0"/>
              <a:t> </a:t>
            </a:r>
            <a:r>
              <a:rPr lang="en-US" altLang="zh-CN" dirty="0" err="1"/>
              <a:t>imrelp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$</a:t>
            </a:r>
            <a:r>
              <a:rPr lang="en-US" altLang="zh-CN" dirty="0" err="1"/>
              <a:t>InputRELPServerRun</a:t>
            </a:r>
            <a:r>
              <a:rPr lang="en-US" altLang="zh-CN" dirty="0"/>
              <a:t> </a:t>
            </a:r>
            <a:r>
              <a:rPr lang="en-US" altLang="zh-CN" dirty="0" smtClean="0"/>
              <a:t>20514</a:t>
            </a:r>
          </a:p>
          <a:p>
            <a:r>
              <a:rPr lang="zh-CN" altLang="en-US" dirty="0"/>
              <a:t>重</a:t>
            </a:r>
            <a:r>
              <a:rPr lang="zh-CN" altLang="en-US" dirty="0" smtClean="0"/>
              <a:t>启服务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/>
              <a:t>restart </a:t>
            </a:r>
            <a:r>
              <a:rPr lang="en-US" altLang="zh-CN" dirty="0" err="1"/>
              <a:t>rsyslog</a:t>
            </a:r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20514</a:t>
            </a:r>
            <a:r>
              <a:rPr lang="zh-CN" altLang="en-US" dirty="0"/>
              <a:t>端口是否开启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ss</a:t>
            </a:r>
            <a:r>
              <a:rPr lang="en-US" altLang="zh-CN" dirty="0"/>
              <a:t> -</a:t>
            </a:r>
            <a:r>
              <a:rPr lang="en-US" altLang="zh-CN" dirty="0" err="1"/>
              <a:t>natup|grep</a:t>
            </a:r>
            <a:r>
              <a:rPr lang="en-US" altLang="zh-CN" dirty="0"/>
              <a:t> </a:t>
            </a:r>
            <a:r>
              <a:rPr lang="en-US" altLang="zh-CN" dirty="0" smtClean="0"/>
              <a:t>:20514</a:t>
            </a:r>
          </a:p>
        </p:txBody>
      </p:sp>
    </p:spTree>
    <p:extLst>
      <p:ext uri="{BB962C8B-B14F-4D97-AF65-F5344CB8AC3E}">
        <p14:creationId xmlns:p14="http://schemas.microsoft.com/office/powerpoint/2010/main" val="56687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RELP</a:t>
            </a:r>
            <a:r>
              <a:rPr lang="zh-CN" altLang="en-US" dirty="0" smtClean="0"/>
              <a:t>传输（续）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45273" y="1484784"/>
            <a:ext cx="7608416" cy="5189113"/>
          </a:xfrm>
        </p:spPr>
        <p:txBody>
          <a:bodyPr/>
          <a:lstStyle/>
          <a:p>
            <a:r>
              <a:rPr lang="zh-CN" altLang="en-US" dirty="0" smtClean="0"/>
              <a:t>客户端配置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yum install </a:t>
            </a:r>
            <a:r>
              <a:rPr lang="en-US" altLang="zh-CN" dirty="0" err="1" smtClean="0"/>
              <a:t>rsyslog-relp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rsyslog.conf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en-US" altLang="zh-CN" dirty="0" err="1"/>
              <a:t>ModLoad</a:t>
            </a:r>
            <a:r>
              <a:rPr lang="en-US" altLang="zh-CN" dirty="0"/>
              <a:t> </a:t>
            </a:r>
            <a:r>
              <a:rPr lang="en-US" altLang="zh-CN" dirty="0" err="1"/>
              <a:t>omrelp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*.* </a:t>
            </a:r>
            <a:r>
              <a:rPr lang="en-US" altLang="zh-CN" dirty="0"/>
              <a:t>:</a:t>
            </a:r>
            <a:r>
              <a:rPr lang="en-US" altLang="zh-CN" dirty="0" smtClean="0"/>
              <a:t>omrelp:192.168.4.10:20514</a:t>
            </a:r>
          </a:p>
          <a:p>
            <a:r>
              <a:rPr lang="zh-CN" altLang="en-US" dirty="0"/>
              <a:t>重启服务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rsyslog</a:t>
            </a:r>
            <a:endParaRPr lang="en-US" altLang="zh-CN" dirty="0"/>
          </a:p>
          <a:p>
            <a:r>
              <a:rPr lang="zh-CN" altLang="en-US" dirty="0"/>
              <a:t>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在客户端产生日志，在服务器端查看对应的文件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logger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0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4245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系统内核和许多程序会产生各种错误信息、警告信息和</a:t>
            </a:r>
            <a:r>
              <a:rPr lang="zh-CN" altLang="en-US" dirty="0" smtClean="0"/>
              <a:t>其它的</a:t>
            </a:r>
            <a:r>
              <a:rPr lang="zh-CN" altLang="en-US" dirty="0"/>
              <a:t>提示信息，这些信息对</a:t>
            </a:r>
            <a:r>
              <a:rPr lang="zh-CN" altLang="en-US" dirty="0" smtClean="0"/>
              <a:t>管理员</a:t>
            </a:r>
            <a:r>
              <a:rPr lang="zh-CN" altLang="en-US" dirty="0"/>
              <a:t>了解系统的运行状态是非常有用的，所以应该把它们写到日志文件中去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诊断</a:t>
            </a:r>
            <a:r>
              <a:rPr lang="zh-CN" altLang="en-US" dirty="0"/>
              <a:t>和解决系统中的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当主机遭受攻击时，日志文件还可以帮助寻找攻击者留下的</a:t>
            </a:r>
            <a:r>
              <a:rPr lang="zh-CN" altLang="en-US" dirty="0" smtClean="0"/>
              <a:t>痕迹。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58220"/>
          </a:xfrm>
        </p:spPr>
        <p:txBody>
          <a:bodyPr/>
          <a:lstStyle/>
          <a:p>
            <a:r>
              <a:rPr lang="en-US" altLang="zh-CN" dirty="0"/>
              <a:t>syslog</a:t>
            </a:r>
            <a:r>
              <a:rPr lang="zh-CN" altLang="en-US" dirty="0"/>
              <a:t>可以根据日志的</a:t>
            </a:r>
            <a:r>
              <a:rPr lang="zh-CN" altLang="en-US" b="1" dirty="0"/>
              <a:t>类别</a:t>
            </a:r>
            <a:r>
              <a:rPr lang="zh-CN" altLang="en-US" dirty="0"/>
              <a:t>和</a:t>
            </a:r>
            <a:r>
              <a:rPr lang="zh-CN" altLang="en-US" b="1" dirty="0"/>
              <a:t>优先级</a:t>
            </a:r>
            <a:r>
              <a:rPr lang="zh-CN" altLang="en-US" dirty="0"/>
              <a:t>将日志保存到不同的文件中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日志的常见类型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0351052"/>
              </p:ext>
            </p:extLst>
          </p:nvPr>
        </p:nvGraphicFramePr>
        <p:xfrm>
          <a:off x="611188" y="1628775"/>
          <a:ext cx="76088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04"/>
                <a:gridCol w="55202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用户认证时产生的日志，如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命令、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authpriv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类似，但是只能被特定用户查看。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系统定期执行计划任务时产生的日志。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daemon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某些守护进程产生的日志。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系统内核消息。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邮件日志。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local0.local7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自定义程序使用。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日志优先级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4768753"/>
              </p:ext>
            </p:extLst>
          </p:nvPr>
        </p:nvGraphicFramePr>
        <p:xfrm>
          <a:off x="611188" y="1628775"/>
          <a:ext cx="7608888" cy="39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564"/>
                <a:gridCol w="58803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没有优先级，不记录任何日志消息。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debug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记录程序的调试信息</a:t>
                      </a:r>
                      <a:r>
                        <a:rPr lang="zh-CN" altLang="en-US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info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记录程序的一般信息</a:t>
                      </a:r>
                      <a:r>
                        <a:rPr lang="zh-CN" altLang="en-US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notice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不是错误，但是可能需要处理。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warning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警告信息。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err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一般错误消息。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crit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危险情况，例如硬盘错误，可能会阻碍程序的部分功能。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alert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需要立即修复，例如系统数据库损坏。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emerg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紧急情况，系统不可用（例如系统崩溃），一般会通知所有用户。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0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59" y="1627405"/>
            <a:ext cx="7608416" cy="497957"/>
          </a:xfrm>
        </p:spPr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59" y="2822735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日志进程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59" y="3861048"/>
            <a:ext cx="760841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rsyslogd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1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rsyslog.conf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9752" y="2636912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日志格式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221088"/>
            <a:ext cx="7544551" cy="166317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47767" y="3520571"/>
            <a:ext cx="760841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时间</a:t>
            </a:r>
            <a:r>
              <a:rPr lang="zh-CN" altLang="en-US" dirty="0" smtClean="0"/>
              <a:t>戳       主机名  进程名   日志信息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88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Logger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20854"/>
          </a:xfrm>
        </p:spPr>
        <p:txBody>
          <a:bodyPr/>
          <a:lstStyle/>
          <a:p>
            <a:r>
              <a:rPr lang="zh-CN" altLang="en-US" dirty="0" smtClean="0"/>
              <a:t>默认把日志记录到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/log/messages</a:t>
            </a:r>
            <a:r>
              <a:rPr lang="zh-CN" altLang="en-US" dirty="0" smtClean="0"/>
              <a:t>文件里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logger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每行都记录进程</a:t>
            </a:r>
            <a:r>
              <a:rPr lang="en-US" altLang="zh-CN" dirty="0"/>
              <a:t>ID</a:t>
            </a:r>
            <a:endParaRPr lang="en-US" altLang="zh-CN" dirty="0" smtClean="0"/>
          </a:p>
          <a:p>
            <a:r>
              <a:rPr lang="en-US" altLang="zh-CN" dirty="0" smtClean="0"/>
              <a:t>-t  </a:t>
            </a:r>
            <a:r>
              <a:rPr lang="zh-CN" altLang="en-US" dirty="0" smtClean="0"/>
              <a:t>标签，即进程名</a:t>
            </a:r>
            <a:endParaRPr lang="en-US" altLang="zh-CN" dirty="0" smtClean="0"/>
          </a:p>
          <a:p>
            <a:r>
              <a:rPr lang="en-US" altLang="zh-CN" dirty="0" smtClean="0"/>
              <a:t>-p </a:t>
            </a:r>
            <a:r>
              <a:rPr lang="zh-CN" altLang="en-US" dirty="0" smtClean="0"/>
              <a:t>设置</a:t>
            </a:r>
            <a:r>
              <a:rPr lang="zh-CN" altLang="en-US" dirty="0"/>
              <a:t>记录</a:t>
            </a:r>
            <a:r>
              <a:rPr lang="zh-CN" altLang="en-US" dirty="0" smtClean="0"/>
              <a:t>的类型和级别</a:t>
            </a:r>
            <a:endParaRPr lang="en-US" altLang="zh-CN" dirty="0" smtClean="0"/>
          </a:p>
          <a:p>
            <a:r>
              <a:rPr lang="en-US" altLang="zh-CN" dirty="0"/>
              <a:t>logger -</a:t>
            </a:r>
            <a:r>
              <a:rPr lang="en-US" altLang="zh-CN" dirty="0" err="1"/>
              <a:t>i</a:t>
            </a:r>
            <a:r>
              <a:rPr lang="en-US" altLang="zh-CN" dirty="0"/>
              <a:t> -t </a:t>
            </a:r>
            <a:r>
              <a:rPr lang="en-US" altLang="zh-CN" dirty="0" err="1"/>
              <a:t>dhcp</a:t>
            </a:r>
            <a:r>
              <a:rPr lang="en-US" altLang="zh-CN" dirty="0"/>
              <a:t> -p local3.info "hello world"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3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14136</TotalTime>
  <Words>1065</Words>
  <Application>Microsoft Office PowerPoint</Application>
  <PresentationFormat>全屏显示(4:3)</PresentationFormat>
  <Paragraphs>207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</vt:lpstr>
      <vt:lpstr>日志管理</vt:lpstr>
      <vt:lpstr>系统日志</vt:lpstr>
      <vt:lpstr>日志的作用</vt:lpstr>
      <vt:lpstr>系统日志</vt:lpstr>
      <vt:lpstr>日志的常见类型</vt:lpstr>
      <vt:lpstr>日志优先级</vt:lpstr>
      <vt:lpstr>日志文件</vt:lpstr>
      <vt:lpstr>配置文件</vt:lpstr>
      <vt:lpstr>Logger命令</vt:lpstr>
      <vt:lpstr>自定义日志</vt:lpstr>
      <vt:lpstr>自定义日志（续）</vt:lpstr>
      <vt:lpstr>与登录相关的日志</vt:lpstr>
      <vt:lpstr>相关文件</vt:lpstr>
      <vt:lpstr>相关命令</vt:lpstr>
      <vt:lpstr>相关命令（续）</vt:lpstr>
      <vt:lpstr>日志转存</vt:lpstr>
      <vt:lpstr>logrotate</vt:lpstr>
      <vt:lpstr>配置文件说明</vt:lpstr>
      <vt:lpstr>配置文件说明（续）</vt:lpstr>
      <vt:lpstr>日志服务器</vt:lpstr>
      <vt:lpstr>UDP传输</vt:lpstr>
      <vt:lpstr>UDP传输（续）</vt:lpstr>
      <vt:lpstr>TCP传输</vt:lpstr>
      <vt:lpstr>TCP传输（续）</vt:lpstr>
      <vt:lpstr>RELP传输</vt:lpstr>
      <vt:lpstr>RELP传输（续）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tarena-njxjk</cp:lastModifiedBy>
  <cp:revision>2483</cp:revision>
  <cp:lastPrinted>2014-02-25T07:33:26Z</cp:lastPrinted>
  <dcterms:modified xsi:type="dcterms:W3CDTF">2018-05-12T00:06:58Z</dcterms:modified>
</cp:coreProperties>
</file>