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79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55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6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1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1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9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7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4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2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8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1B0F-B55F-4618-922B-E4752F808BE4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026A0F-9784-4485-9D36-9BD32ADB9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1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/devops/core.sh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代码存储之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搭建使用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86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96" y="2219864"/>
            <a:ext cx="4302889" cy="37782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28" y="2190148"/>
            <a:ext cx="4391825" cy="38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 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界面操作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20" y="1996056"/>
            <a:ext cx="4309540" cy="377666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28" y="1996056"/>
            <a:ext cx="4318606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6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 </a:t>
            </a:r>
            <a:r>
              <a:rPr lang="en-US" altLang="zh-CN" dirty="0" err="1" smtClean="0"/>
              <a:t>Gitlab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界面操作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89" y="2142226"/>
            <a:ext cx="4318603" cy="37782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8" y="2142226"/>
            <a:ext cx="433013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4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 </a:t>
            </a:r>
            <a:r>
              <a:rPr lang="en-US" altLang="zh-CN" dirty="0" err="1" smtClean="0"/>
              <a:t>Gitlab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界面操作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45" y="1905000"/>
            <a:ext cx="4872979" cy="42614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60" y="1905000"/>
            <a:ext cx="4304582" cy="42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 </a:t>
            </a:r>
            <a:r>
              <a:rPr lang="en-US" altLang="zh-CN" dirty="0" err="1" smtClean="0"/>
              <a:t>Gitlab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界面操作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64" y="1801483"/>
            <a:ext cx="4477109" cy="45559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95" y="1801483"/>
            <a:ext cx="5839539" cy="42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 </a:t>
            </a:r>
            <a:r>
              <a:rPr lang="en-US" altLang="zh-CN" dirty="0" err="1" smtClean="0"/>
              <a:t>Gitlab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界面操作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94" y="1350610"/>
            <a:ext cx="4175843" cy="42085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25" y="1508185"/>
            <a:ext cx="4337136" cy="4234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94" y="5381625"/>
            <a:ext cx="8905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五、将</a:t>
            </a:r>
            <a:r>
              <a:rPr lang="zh-CN" altLang="en-US" dirty="0" smtClean="0"/>
              <a:t>本地仓库内容推送到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0" y="2133600"/>
            <a:ext cx="6942857" cy="32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34" y="2133600"/>
            <a:ext cx="6685714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1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五、将</a:t>
            </a:r>
            <a:r>
              <a:rPr lang="zh-CN" altLang="en-US" dirty="0" smtClean="0"/>
              <a:t>本地仓库内容推送到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001330" y="1708029"/>
            <a:ext cx="9169878" cy="38905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客户端连接使用：</a:t>
            </a:r>
            <a:r>
              <a:rPr lang="en-US" altLang="zh-CN" dirty="0" smtClean="0"/>
              <a:t>176.4.11.44</a:t>
            </a:r>
          </a:p>
          <a:p>
            <a:endParaRPr lang="en-US" altLang="zh-CN" sz="1900" dirty="0" smtClean="0"/>
          </a:p>
          <a:p>
            <a:r>
              <a:rPr lang="en-US" altLang="zh-CN" sz="1900" dirty="0" smtClean="0"/>
              <a:t>echo 176.4.13.37  </a:t>
            </a:r>
            <a:r>
              <a:rPr lang="en-US" altLang="zh-CN" sz="1900" dirty="0" err="1" smtClean="0"/>
              <a:t>gitlab</a:t>
            </a:r>
            <a:r>
              <a:rPr lang="en-US" altLang="zh-CN" sz="1900" dirty="0" smtClean="0"/>
              <a:t> &gt;&gt;/</a:t>
            </a:r>
            <a:r>
              <a:rPr lang="en-US" altLang="zh-CN" sz="1900" dirty="0" err="1" smtClean="0"/>
              <a:t>etc</a:t>
            </a:r>
            <a:r>
              <a:rPr lang="en-US" altLang="zh-CN" sz="1900" dirty="0" smtClean="0"/>
              <a:t>/hosts</a:t>
            </a:r>
          </a:p>
          <a:p>
            <a:r>
              <a:rPr lang="en-US" altLang="zh-CN" sz="1900" dirty="0" smtClean="0"/>
              <a:t>yum –y install </a:t>
            </a:r>
            <a:r>
              <a:rPr lang="en-US" altLang="zh-CN" sz="1900" dirty="0" err="1" smtClean="0"/>
              <a:t>git</a:t>
            </a:r>
            <a:endParaRPr lang="en-US" altLang="zh-CN" sz="1900" dirty="0" smtClean="0"/>
          </a:p>
          <a:p>
            <a:r>
              <a:rPr lang="en-US" altLang="zh-CN" sz="1900" dirty="0" err="1" smtClean="0"/>
              <a:t>mkdir</a:t>
            </a:r>
            <a:r>
              <a:rPr lang="en-US" altLang="zh-CN" sz="1900" dirty="0" smtClean="0"/>
              <a:t> /</a:t>
            </a:r>
            <a:r>
              <a:rPr lang="en-US" altLang="zh-CN" sz="1900" dirty="0" err="1" smtClean="0"/>
              <a:t>git</a:t>
            </a:r>
            <a:endParaRPr lang="en-US" altLang="zh-CN" sz="1900" dirty="0" smtClean="0"/>
          </a:p>
          <a:p>
            <a:r>
              <a:rPr lang="en-US" altLang="zh-CN" sz="1900" dirty="0" smtClean="0"/>
              <a:t>cd /</a:t>
            </a:r>
            <a:r>
              <a:rPr lang="en-US" altLang="zh-CN" sz="1900" dirty="0" err="1" smtClean="0"/>
              <a:t>git</a:t>
            </a:r>
            <a:r>
              <a:rPr lang="en-US" altLang="zh-CN" sz="1900" dirty="0" smtClean="0"/>
              <a:t>/</a:t>
            </a:r>
          </a:p>
          <a:p>
            <a:r>
              <a:rPr lang="en-US" altLang="zh-CN" sz="1900" dirty="0" err="1" smtClean="0"/>
              <a:t>git</a:t>
            </a:r>
            <a:r>
              <a:rPr lang="en-US" altLang="zh-CN" sz="1900" dirty="0" smtClean="0"/>
              <a:t> clone </a:t>
            </a:r>
            <a:r>
              <a:rPr lang="en-US" altLang="zh-CN" sz="1900" dirty="0" smtClean="0">
                <a:hlinkClick r:id="rId2"/>
              </a:rPr>
              <a:t>http://gitlab/devops/core.sh.git</a:t>
            </a:r>
            <a:endParaRPr lang="en-US" altLang="zh-CN" sz="1900" dirty="0" smtClean="0"/>
          </a:p>
          <a:p>
            <a:r>
              <a:rPr lang="en-US" altLang="zh-CN" sz="1900" dirty="0" smtClean="0"/>
              <a:t>cd core.sh</a:t>
            </a:r>
          </a:p>
          <a:p>
            <a:r>
              <a:rPr lang="en-US" altLang="zh-CN" sz="1900" dirty="0" err="1" smtClean="0"/>
              <a:t>ls</a:t>
            </a:r>
            <a:r>
              <a:rPr lang="en-US" altLang="zh-CN" sz="1900" dirty="0" smtClean="0"/>
              <a:t> </a:t>
            </a:r>
            <a:endParaRPr lang="en-US" altLang="zh-CN" sz="1900" dirty="0"/>
          </a:p>
          <a:p>
            <a:r>
              <a:rPr lang="en-US" altLang="zh-CN" sz="1900" dirty="0" smtClean="0"/>
              <a:t>echo </a:t>
            </a:r>
            <a:r>
              <a:rPr lang="en-US" altLang="zh-CN" sz="1900" dirty="0" err="1" smtClean="0"/>
              <a:t>xixi</a:t>
            </a:r>
            <a:r>
              <a:rPr lang="en-US" altLang="zh-CN" sz="1900" dirty="0" smtClean="0"/>
              <a:t> &gt;zc.txt</a:t>
            </a:r>
          </a:p>
          <a:p>
            <a:r>
              <a:rPr lang="en-US" altLang="zh-CN" sz="1900" dirty="0" err="1" smtClean="0"/>
              <a:t>git</a:t>
            </a:r>
            <a:r>
              <a:rPr lang="en-US" altLang="zh-CN" sz="1900" dirty="0" smtClean="0"/>
              <a:t> add .</a:t>
            </a:r>
          </a:p>
          <a:p>
            <a:r>
              <a:rPr lang="en-US" altLang="zh-CN" sz="1900" dirty="0" err="1" smtClean="0"/>
              <a:t>git</a:t>
            </a:r>
            <a:r>
              <a:rPr lang="en-US" altLang="zh-CN" sz="1900" dirty="0" smtClean="0"/>
              <a:t> commit -m ‘add txt’</a:t>
            </a:r>
          </a:p>
          <a:p>
            <a:r>
              <a:rPr lang="en-US" altLang="zh-CN" sz="1900" dirty="0" err="1" smtClean="0"/>
              <a:t>git</a:t>
            </a:r>
            <a:r>
              <a:rPr lang="en-US" altLang="zh-CN" sz="1900" dirty="0" smtClean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115851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五、将</a:t>
            </a:r>
            <a:r>
              <a:rPr lang="zh-CN" altLang="en-US" dirty="0"/>
              <a:t>本地仓库内容推送到</a:t>
            </a:r>
            <a:r>
              <a:rPr lang="en-US" altLang="zh-CN" dirty="0" err="1"/>
              <a:t>gitlab</a:t>
            </a:r>
            <a:r>
              <a:rPr lang="zh-CN" altLang="en-US" dirty="0"/>
              <a:t>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en-US" altLang="zh-CN" dirty="0" smtClean="0"/>
              <a:t>git@gitlab</a:t>
            </a:r>
            <a:r>
              <a:rPr lang="zh-CN" altLang="en-US" dirty="0" smtClean="0"/>
              <a:t>是找不到的，需要自己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解析，或者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vim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/>
              <a:t>	176.4.13.37  </a:t>
            </a:r>
            <a:r>
              <a:rPr lang="en-US" altLang="zh-CN" dirty="0" err="1" smtClean="0"/>
              <a:t>gitlab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克隆的时候选择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，然后可以正常使用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http://gitlab/devops/core.sh.git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[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]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commit –m “xx”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15" y="4508145"/>
            <a:ext cx="5006243" cy="15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0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9079"/>
            <a:ext cx="10515600" cy="34078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3462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、背景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公司里开发人员代码放在哪？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有哪些平台可以放置开发代码？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1. </a:t>
            </a:r>
            <a:r>
              <a:rPr lang="zh-CN" altLang="en-US" dirty="0" smtClean="0"/>
              <a:t>个人电脑、公司服务器、远程仓库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2.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97888"/>
              </p:ext>
            </p:extLst>
          </p:nvPr>
        </p:nvGraphicFramePr>
        <p:xfrm>
          <a:off x="3075796" y="424787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381"/>
                <a:gridCol w="2248619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使用与比较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github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svn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存放地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国外</a:t>
                      </a:r>
                      <a:r>
                        <a:rPr lang="en-US" altLang="zh-CN" dirty="0" err="1" smtClean="0"/>
                        <a:t>github</a:t>
                      </a:r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本地自己搭建的存储平台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保密性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48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平台搭建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存储服务器搭建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源，安装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需要用到的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–y install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-engine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启动并开机自启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restart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enable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导入中文版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docker</a:t>
            </a:r>
            <a:r>
              <a:rPr lang="en-US" altLang="zh-CN" dirty="0"/>
              <a:t> load &lt; gitlab_zh.tar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docker</a:t>
            </a:r>
            <a:r>
              <a:rPr lang="en-US" altLang="zh-CN" dirty="0"/>
              <a:t> run -d -h </a:t>
            </a:r>
            <a:r>
              <a:rPr lang="en-US" altLang="zh-CN" dirty="0" err="1"/>
              <a:t>gitlab</a:t>
            </a:r>
            <a:r>
              <a:rPr lang="en-US" altLang="zh-CN" dirty="0"/>
              <a:t> --name </a:t>
            </a:r>
            <a:r>
              <a:rPr lang="en-US" altLang="zh-CN" dirty="0" err="1"/>
              <a:t>gitlab</a:t>
            </a:r>
            <a:r>
              <a:rPr lang="en-US" altLang="zh-CN" dirty="0"/>
              <a:t> -p 443:443 -p 80:80 -p 22:22 --restart always -v /</a:t>
            </a:r>
            <a:r>
              <a:rPr lang="en-US" altLang="zh-CN" dirty="0" err="1"/>
              <a:t>srv</a:t>
            </a:r>
            <a:r>
              <a:rPr lang="en-US" altLang="zh-CN" dirty="0"/>
              <a:t>/</a:t>
            </a:r>
            <a:r>
              <a:rPr lang="en-US" altLang="zh-CN" dirty="0" err="1"/>
              <a:t>gitlab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gitlab</a:t>
            </a:r>
            <a:r>
              <a:rPr lang="en-US" altLang="zh-CN" dirty="0"/>
              <a:t> -v /</a:t>
            </a:r>
            <a:r>
              <a:rPr lang="en-US" altLang="zh-CN" dirty="0" err="1"/>
              <a:t>srv</a:t>
            </a:r>
            <a:r>
              <a:rPr lang="en-US" altLang="zh-CN" dirty="0"/>
              <a:t>/</a:t>
            </a:r>
            <a:r>
              <a:rPr lang="en-US" altLang="zh-CN" dirty="0" err="1"/>
              <a:t>gitlab</a:t>
            </a:r>
            <a:r>
              <a:rPr lang="en-US" altLang="zh-CN" dirty="0"/>
              <a:t>/logs:/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gitlab</a:t>
            </a:r>
            <a:r>
              <a:rPr lang="en-US" altLang="zh-CN" dirty="0"/>
              <a:t> -v /</a:t>
            </a:r>
            <a:r>
              <a:rPr lang="en-US" altLang="zh-CN" dirty="0" err="1"/>
              <a:t>srv</a:t>
            </a:r>
            <a:r>
              <a:rPr lang="en-US" altLang="zh-CN" dirty="0"/>
              <a:t>/</a:t>
            </a:r>
            <a:r>
              <a:rPr lang="en-US" altLang="zh-CN" dirty="0" err="1"/>
              <a:t>gitlab</a:t>
            </a:r>
            <a:r>
              <a:rPr lang="en-US" altLang="zh-CN" dirty="0"/>
              <a:t>/data </a:t>
            </a:r>
            <a:r>
              <a:rPr lang="en-US" altLang="zh-CN" dirty="0" err="1"/>
              <a:t>gitlab_zh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4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平台搭建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docker</a:t>
            </a:r>
            <a:r>
              <a:rPr lang="en-US" altLang="zh-CN" dirty="0"/>
              <a:t> run -d -h </a:t>
            </a:r>
            <a:r>
              <a:rPr lang="en-US" altLang="zh-CN" dirty="0" err="1"/>
              <a:t>gitlab</a:t>
            </a:r>
            <a:r>
              <a:rPr lang="en-US" altLang="zh-CN" dirty="0"/>
              <a:t> --name </a:t>
            </a:r>
            <a:r>
              <a:rPr lang="en-US" altLang="zh-CN" dirty="0" err="1"/>
              <a:t>gitlab</a:t>
            </a:r>
            <a:r>
              <a:rPr lang="en-US" altLang="zh-CN" dirty="0"/>
              <a:t> -p 443:443 -p 80:80 -p 22:22 --restart always -v /</a:t>
            </a:r>
            <a:r>
              <a:rPr lang="en-US" altLang="zh-CN" dirty="0" err="1"/>
              <a:t>srv</a:t>
            </a:r>
            <a:r>
              <a:rPr lang="en-US" altLang="zh-CN" dirty="0"/>
              <a:t>/</a:t>
            </a:r>
            <a:r>
              <a:rPr lang="en-US" altLang="zh-CN" dirty="0" err="1"/>
              <a:t>gitlab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gitlab</a:t>
            </a:r>
            <a:r>
              <a:rPr lang="en-US" altLang="zh-CN" dirty="0"/>
              <a:t> -v /</a:t>
            </a:r>
            <a:r>
              <a:rPr lang="en-US" altLang="zh-CN" dirty="0" err="1"/>
              <a:t>srv</a:t>
            </a:r>
            <a:r>
              <a:rPr lang="en-US" altLang="zh-CN" dirty="0"/>
              <a:t>/</a:t>
            </a:r>
            <a:r>
              <a:rPr lang="en-US" altLang="zh-CN" dirty="0" err="1"/>
              <a:t>gitlab</a:t>
            </a:r>
            <a:r>
              <a:rPr lang="en-US" altLang="zh-CN" dirty="0"/>
              <a:t>/logs:/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gitlab</a:t>
            </a:r>
            <a:r>
              <a:rPr lang="en-US" altLang="zh-CN" dirty="0"/>
              <a:t> -v /</a:t>
            </a:r>
            <a:r>
              <a:rPr lang="en-US" altLang="zh-CN" dirty="0" err="1"/>
              <a:t>srv</a:t>
            </a:r>
            <a:r>
              <a:rPr lang="en-US" altLang="zh-CN" dirty="0"/>
              <a:t>/</a:t>
            </a:r>
            <a:r>
              <a:rPr lang="en-US" altLang="zh-CN" dirty="0" err="1"/>
              <a:t>gitlab</a:t>
            </a:r>
            <a:r>
              <a:rPr lang="en-US" altLang="zh-CN" dirty="0"/>
              <a:t>/data </a:t>
            </a:r>
            <a:r>
              <a:rPr lang="en-US" altLang="zh-CN" dirty="0" err="1" smtClean="0"/>
              <a:t>gitlab_zh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注意：存储服务器不能使用</a:t>
            </a:r>
            <a:r>
              <a:rPr lang="en-US" altLang="zh-CN" dirty="0" smtClean="0"/>
              <a:t>443,80,22</a:t>
            </a:r>
            <a:r>
              <a:rPr lang="zh-CN" altLang="en-US" dirty="0" smtClean="0"/>
              <a:t>等端口，如有冲突，存储服务器要改掉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网页访问存储服务器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端口，显示出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平台，开始使用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注意：此过程比较慢，大概需要</a:t>
            </a:r>
            <a:r>
              <a:rPr lang="en-US" altLang="zh-CN" dirty="0" smtClean="0"/>
              <a:t>3-5</a:t>
            </a:r>
            <a:r>
              <a:rPr lang="zh-CN" altLang="en-US" dirty="0" smtClean="0"/>
              <a:t>分钟才能显示出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32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二、搭建本地仓库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、安装</a:t>
            </a:r>
          </a:p>
          <a:p>
            <a:pPr marL="0" indent="0">
              <a:buNone/>
            </a:pPr>
            <a:r>
              <a:rPr lang="en-US" altLang="zh-CN" dirty="0"/>
              <a:t># yum install -y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、配置作者信息</a:t>
            </a:r>
          </a:p>
          <a:p>
            <a:pPr marL="0" indent="0">
              <a:buNone/>
            </a:pPr>
            <a:r>
              <a:rPr lang="en-US" altLang="zh-CN" dirty="0"/>
              <a:t>[root@node1 ~]#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LiHan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[root@node1 ~]#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dirty="0" smtClean="0"/>
              <a:t>“daneiyunzhijia@163.com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[root@node1 ~]#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vim</a:t>
            </a:r>
          </a:p>
          <a:p>
            <a:pPr marL="0" indent="0">
              <a:buNone/>
            </a:pPr>
            <a:r>
              <a:rPr lang="en-US" altLang="zh-CN" dirty="0"/>
              <a:t>[root@node1 ~]#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--list</a:t>
            </a:r>
          </a:p>
          <a:p>
            <a:pPr marL="0" indent="0">
              <a:buNone/>
            </a:pPr>
            <a:r>
              <a:rPr lang="en-US" altLang="zh-CN" dirty="0"/>
              <a:t>[root@node1 ~]# cat .</a:t>
            </a:r>
            <a:r>
              <a:rPr lang="en-US" altLang="zh-CN" dirty="0" err="1"/>
              <a:t>gitconfig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22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搭建本地仓库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smtClean="0"/>
              <a:t>1]</a:t>
            </a:r>
            <a:r>
              <a:rPr lang="zh-CN" altLang="en-US" dirty="0" smtClean="0"/>
              <a:t>、</a:t>
            </a:r>
            <a:r>
              <a:rPr lang="zh-CN" altLang="en-US" dirty="0"/>
              <a:t>初始化</a:t>
            </a:r>
          </a:p>
          <a:p>
            <a:pPr marL="0" indent="0">
              <a:buNone/>
            </a:pPr>
            <a:r>
              <a:rPr lang="en-US" altLang="zh-CN" dirty="0"/>
              <a:t>[root@node1 ~]#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devops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[root@node1 ~]# cd </a:t>
            </a:r>
            <a:r>
              <a:rPr lang="en-US" altLang="zh-CN" dirty="0" err="1"/>
              <a:t>devops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ls</a:t>
            </a:r>
            <a:r>
              <a:rPr lang="en-US" altLang="zh-CN" dirty="0"/>
              <a:t> -a</a:t>
            </a:r>
          </a:p>
          <a:p>
            <a:pPr marL="0" indent="0">
              <a:buNone/>
            </a:pPr>
            <a:r>
              <a:rPr lang="en-US" altLang="zh-CN" dirty="0" smtClean="0"/>
              <a:t>[2]</a:t>
            </a:r>
            <a:r>
              <a:rPr lang="zh-CN" altLang="en-US" dirty="0" smtClean="0"/>
              <a:t>、</a:t>
            </a:r>
            <a:r>
              <a:rPr lang="zh-CN" altLang="en-US" dirty="0"/>
              <a:t>添加跟踪文件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echo 'hello world' &gt; hello.txt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git</a:t>
            </a:r>
            <a:r>
              <a:rPr lang="en-US" altLang="zh-CN" dirty="0"/>
              <a:t> add 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50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搭建</a:t>
            </a:r>
            <a:r>
              <a:rPr lang="zh-CN" altLang="en-US" dirty="0"/>
              <a:t>本地仓库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[3]</a:t>
            </a:r>
            <a:r>
              <a:rPr lang="zh-CN" altLang="en-US" dirty="0" smtClean="0"/>
              <a:t>、</a:t>
            </a:r>
            <a:r>
              <a:rPr lang="zh-CN" altLang="en-US" dirty="0"/>
              <a:t>查看暂存区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git</a:t>
            </a:r>
            <a:r>
              <a:rPr lang="en-US" altLang="zh-CN" dirty="0"/>
              <a:t> status -s</a:t>
            </a:r>
          </a:p>
          <a:p>
            <a:pPr marL="0" indent="0">
              <a:buNone/>
            </a:pPr>
            <a:r>
              <a:rPr lang="en-US" altLang="zh-CN" dirty="0" smtClean="0"/>
              <a:t>[4]</a:t>
            </a:r>
            <a:r>
              <a:rPr lang="zh-CN" altLang="en-US" dirty="0" smtClean="0"/>
              <a:t>、</a:t>
            </a:r>
            <a:r>
              <a:rPr lang="zh-CN" altLang="en-US" dirty="0"/>
              <a:t>确认文件到版本库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git</a:t>
            </a:r>
            <a:r>
              <a:rPr lang="en-US" altLang="zh-CN" dirty="0"/>
              <a:t> commit -m "add hello.txt"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3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 smtClean="0"/>
              <a:t>搭建</a:t>
            </a:r>
            <a:r>
              <a:rPr lang="zh-CN" altLang="en-US" dirty="0"/>
              <a:t>本地仓库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[5]</a:t>
            </a:r>
            <a:r>
              <a:rPr lang="zh-CN" altLang="en-US" dirty="0" smtClean="0"/>
              <a:t>、</a:t>
            </a:r>
            <a:r>
              <a:rPr lang="zh-CN" altLang="en-US" dirty="0"/>
              <a:t>删除版本库中文件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ls</a:t>
            </a:r>
            <a:r>
              <a:rPr lang="en-US" altLang="zh-CN" dirty="0"/>
              <a:t>-files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hello.txt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</a:t>
            </a:r>
            <a:r>
              <a:rPr lang="en-US" altLang="zh-CN" dirty="0" err="1"/>
              <a:t>git</a:t>
            </a:r>
            <a:r>
              <a:rPr lang="en-US" altLang="zh-CN" dirty="0"/>
              <a:t> commit -m "</a:t>
            </a:r>
            <a:r>
              <a:rPr lang="en-US" altLang="zh-CN" dirty="0" err="1"/>
              <a:t>rm</a:t>
            </a:r>
            <a:r>
              <a:rPr lang="en-US" altLang="zh-CN" dirty="0"/>
              <a:t> hello.txt"</a:t>
            </a:r>
          </a:p>
          <a:p>
            <a:pPr marL="0" indent="0">
              <a:buNone/>
            </a:pPr>
            <a:r>
              <a:rPr lang="en-US" altLang="zh-CN" dirty="0" smtClean="0"/>
              <a:t>[6]</a:t>
            </a:r>
            <a:r>
              <a:rPr lang="zh-CN" altLang="en-US" dirty="0" smtClean="0"/>
              <a:t>、</a:t>
            </a:r>
            <a:r>
              <a:rPr lang="zh-CN" altLang="en-US" dirty="0"/>
              <a:t>把不想放到版本库中的文件写到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zh-CN" altLang="en-US" dirty="0"/>
              <a:t>中</a:t>
            </a:r>
          </a:p>
          <a:p>
            <a:pPr marL="0" indent="0">
              <a:buNone/>
            </a:pPr>
            <a:r>
              <a:rPr lang="en-US" altLang="zh-CN" dirty="0"/>
              <a:t>[root@node1 </a:t>
            </a:r>
            <a:r>
              <a:rPr lang="en-US" altLang="zh-CN" dirty="0" err="1"/>
              <a:t>devops</a:t>
            </a:r>
            <a:r>
              <a:rPr lang="en-US" altLang="zh-CN" dirty="0"/>
              <a:t>]# vim .</a:t>
            </a:r>
            <a:r>
              <a:rPr lang="en-US" altLang="zh-CN" dirty="0" err="1"/>
              <a:t>gitignore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*.tar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*.zip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22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三、将本地仓库绑定到远程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生成秘钥，将公钥复制给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</a:t>
            </a:r>
            <a:endParaRPr lang="de-DE" altLang="zh-CN" dirty="0" smtClean="0"/>
          </a:p>
          <a:p>
            <a:pPr marL="0" indent="0">
              <a:buNone/>
            </a:pPr>
            <a:r>
              <a:rPr lang="de-DE" altLang="zh-CN" dirty="0" smtClean="0"/>
              <a:t>ssh-keygen –t </a:t>
            </a:r>
            <a:r>
              <a:rPr lang="de-DE" altLang="zh-CN" dirty="0"/>
              <a:t>rsa -C "daneiyunzhijia@163.com" -b </a:t>
            </a:r>
            <a:r>
              <a:rPr lang="de-DE" altLang="zh-CN" dirty="0" smtClean="0"/>
              <a:t>4096</a:t>
            </a:r>
          </a:p>
          <a:p>
            <a:pPr marL="0" indent="0">
              <a:buNone/>
            </a:pPr>
            <a:r>
              <a:rPr lang="en-US" altLang="zh-CN" dirty="0" smtClean="0"/>
              <a:t>cat /root/.</a:t>
            </a:r>
            <a:r>
              <a:rPr lang="en-US" altLang="zh-CN" dirty="0" err="1" smtClean="0"/>
              <a:t>ssh</a:t>
            </a:r>
            <a:r>
              <a:rPr lang="en-US" altLang="zh-CN" dirty="0"/>
              <a:t>/ </a:t>
            </a:r>
            <a:r>
              <a:rPr lang="en-US" altLang="zh-CN" dirty="0" smtClean="0"/>
              <a:t>id_rsa.pub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里面的内容</a:t>
            </a:r>
            <a:r>
              <a:rPr lang="en-US" altLang="zh-CN" dirty="0" smtClean="0">
                <a:sym typeface="Wingdings" panose="05000000000000000000" pitchFamily="2" charset="2"/>
              </a:rPr>
              <a:t>copy</a:t>
            </a:r>
            <a:r>
              <a:rPr lang="zh-CN" altLang="en-US" dirty="0" smtClean="0">
                <a:sym typeface="Wingdings" panose="05000000000000000000" pitchFamily="2" charset="2"/>
              </a:rPr>
              <a:t>到界面创建公钥处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37707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427</TotalTime>
  <Words>515</Words>
  <Application>Microsoft Office PowerPoint</Application>
  <PresentationFormat>宽屏</PresentationFormat>
  <Paragraphs>111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幼圆</vt:lpstr>
      <vt:lpstr>Arial</vt:lpstr>
      <vt:lpstr>Century Gothic</vt:lpstr>
      <vt:lpstr>Wingdings</vt:lpstr>
      <vt:lpstr>Wingdings 3</vt:lpstr>
      <vt:lpstr>丝状</vt:lpstr>
      <vt:lpstr>代码存储之gitlab使用</vt:lpstr>
      <vt:lpstr>0、背景</vt:lpstr>
      <vt:lpstr>一、Gitlab平台搭建</vt:lpstr>
      <vt:lpstr>一、 Gitlab平台搭建</vt:lpstr>
      <vt:lpstr>二、搭建本地仓库</vt:lpstr>
      <vt:lpstr>二、搭建本地仓库</vt:lpstr>
      <vt:lpstr>二、搭建本地仓库</vt:lpstr>
      <vt:lpstr>二、搭建本地仓库</vt:lpstr>
      <vt:lpstr>三、将本地仓库绑定到远程gitlab仓库</vt:lpstr>
      <vt:lpstr>四、Gitlab的web界面操作</vt:lpstr>
      <vt:lpstr>四、 Gitlab的web界面操作</vt:lpstr>
      <vt:lpstr>四、 Gitlab的web界面操作</vt:lpstr>
      <vt:lpstr>四、 Gitlab的web界面操作</vt:lpstr>
      <vt:lpstr>四、 Gitlab的web界面操作</vt:lpstr>
      <vt:lpstr>四、 Gitlab的web界面操作</vt:lpstr>
      <vt:lpstr>五、将本地仓库内容推送到gitlab仓库</vt:lpstr>
      <vt:lpstr>五、将本地仓库内容推送到gitlab仓库</vt:lpstr>
      <vt:lpstr>五、将本地仓库内容推送到gitlab仓库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Redis数据库</dc:title>
  <dc:creator>tarena-njxjk</dc:creator>
  <cp:lastModifiedBy>tarena-njxjk</cp:lastModifiedBy>
  <cp:revision>119</cp:revision>
  <dcterms:created xsi:type="dcterms:W3CDTF">2018-08-28T07:43:26Z</dcterms:created>
  <dcterms:modified xsi:type="dcterms:W3CDTF">2018-09-18T09:24:04Z</dcterms:modified>
</cp:coreProperties>
</file>