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33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BD62-37B7-4D36-952F-B09434FCAC6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day0</a:t>
            </a:r>
            <a:r>
              <a:rPr lang="en-US" altLang="zh-CN" dirty="0"/>
              <a:t>7</a:t>
            </a:r>
            <a:endParaRPr lang="x-none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295666"/>
            <a:ext cx="9114286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0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9952"/>
            <a:ext cx="9095238" cy="6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0905"/>
            <a:ext cx="9104762" cy="6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0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348047"/>
            <a:ext cx="9066667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295666"/>
            <a:ext cx="9066667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71857"/>
            <a:ext cx="9104762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333762"/>
            <a:ext cx="9085714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9952"/>
            <a:ext cx="9095238" cy="6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38524"/>
            <a:ext cx="9114286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348047"/>
            <a:ext cx="9152381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0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52809"/>
            <a:ext cx="9104762" cy="6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428"/>
            <a:ext cx="9104762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443285"/>
            <a:ext cx="9114286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433762"/>
            <a:ext cx="9076190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2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00428"/>
            <a:ext cx="9114286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6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333762"/>
            <a:ext cx="9076190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48047"/>
            <a:ext cx="9114286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8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300428"/>
            <a:ext cx="9085714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05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343285"/>
            <a:ext cx="9076190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338524"/>
            <a:ext cx="9123809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3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28" y="314714"/>
            <a:ext cx="9057143" cy="6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19476"/>
            <a:ext cx="9104762" cy="6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7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290905"/>
            <a:ext cx="9076190" cy="6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5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28" y="419476"/>
            <a:ext cx="9057143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0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29000"/>
            <a:ext cx="9114286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10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428"/>
            <a:ext cx="9104762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19476"/>
            <a:ext cx="9104762" cy="6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24238"/>
            <a:ext cx="9095238" cy="6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9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67095"/>
            <a:ext cx="9000000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0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52" y="343285"/>
            <a:ext cx="9038095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58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0180" y="2197289"/>
            <a:ext cx="5950424" cy="3603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 smtClean="0">
                <a:solidFill>
                  <a:schemeClr val="tx1"/>
                </a:solidFill>
              </a:rPr>
              <a:t>谢谢</a:t>
            </a:r>
            <a:endParaRPr lang="zh-CN" altLang="en-US" sz="9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24238"/>
            <a:ext cx="9095238" cy="6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14714"/>
            <a:ext cx="9104762" cy="6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1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57571"/>
            <a:ext cx="9095238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314714"/>
            <a:ext cx="9085714" cy="6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24238"/>
            <a:ext cx="9114286" cy="6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338524"/>
            <a:ext cx="9066667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476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4</Words>
  <Application>Microsoft Office PowerPoint</Application>
  <PresentationFormat>宽屏</PresentationFormat>
  <Paragraphs>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幼圆</vt:lpstr>
      <vt:lpstr>Arial</vt:lpstr>
      <vt:lpstr>Century Gothic</vt:lpstr>
      <vt:lpstr>Wingdings 3</vt:lpstr>
      <vt:lpstr>丝状</vt:lpstr>
      <vt:lpstr>云计算day07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云计算day02</dc:title>
  <dc:creator>tarena-njxjk</dc:creator>
  <cp:lastModifiedBy>bjwsl-001</cp:lastModifiedBy>
  <cp:revision>187</cp:revision>
  <dcterms:created xsi:type="dcterms:W3CDTF">2018-10-11T08:38:27Z</dcterms:created>
  <dcterms:modified xsi:type="dcterms:W3CDTF">2018-10-19T00:07:38Z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