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3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BD62-37B7-4D36-952F-B09434FCAC6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B844E8-54EB-49AF-92BC-53051821CE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day0</a:t>
            </a:r>
            <a:r>
              <a:rPr lang="en-US" altLang="zh-CN" dirty="0"/>
              <a:t>9</a:t>
            </a:r>
            <a:endParaRPr lang="x-none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300428"/>
            <a:ext cx="9142857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5190"/>
            <a:ext cx="9104762" cy="62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2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5190"/>
            <a:ext cx="9104762" cy="62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2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0905"/>
            <a:ext cx="9104762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6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428"/>
            <a:ext cx="9104762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5666"/>
            <a:ext cx="9104762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7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5666"/>
            <a:ext cx="9104762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0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395666"/>
            <a:ext cx="9085714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6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324238"/>
            <a:ext cx="9066667" cy="62095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41372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2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14714"/>
            <a:ext cx="9095238" cy="622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6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90" y="276619"/>
            <a:ext cx="9047619" cy="6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8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300428"/>
            <a:ext cx="9066667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6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6619"/>
            <a:ext cx="9104762" cy="63047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2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300428"/>
            <a:ext cx="9123809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00428"/>
            <a:ext cx="9114286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0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9952"/>
            <a:ext cx="9095238" cy="6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5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0428"/>
            <a:ext cx="9095238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9952"/>
            <a:ext cx="9095238" cy="6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80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295666"/>
            <a:ext cx="9066667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290905"/>
            <a:ext cx="9095238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32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149932"/>
            <a:ext cx="9114286" cy="6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2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14714"/>
            <a:ext cx="9104762" cy="6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6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428"/>
            <a:ext cx="9104762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11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28" y="300428"/>
            <a:ext cx="9057143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77407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64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199465"/>
            <a:ext cx="9114286" cy="62761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441030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286143"/>
            <a:ext cx="9095238" cy="6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2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286143"/>
            <a:ext cx="9085714" cy="62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32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86143"/>
            <a:ext cx="9123809" cy="62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98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295666"/>
            <a:ext cx="9085714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91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428"/>
            <a:ext cx="9104762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41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5666"/>
            <a:ext cx="9104762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04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14714"/>
            <a:ext cx="9104762" cy="622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00428"/>
            <a:ext cx="9114286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36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295666"/>
            <a:ext cx="9085714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43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319476"/>
            <a:ext cx="9085714" cy="62190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4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295666"/>
            <a:ext cx="9066667" cy="6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80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5190"/>
            <a:ext cx="9095238" cy="62476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21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57" y="270286"/>
            <a:ext cx="9076190" cy="61809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78683" y="372790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73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428"/>
            <a:ext cx="9104762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1819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96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0180" y="2197289"/>
            <a:ext cx="5950424" cy="3603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 smtClean="0">
                <a:solidFill>
                  <a:schemeClr val="tx1"/>
                </a:solidFill>
              </a:rPr>
              <a:t>谢谢</a:t>
            </a:r>
            <a:endParaRPr lang="zh-CN" altLang="en-US" sz="9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57" y="319476"/>
            <a:ext cx="9114286" cy="62190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0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300428"/>
            <a:ext cx="9095238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4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309952"/>
            <a:ext cx="9076190" cy="6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4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9952"/>
            <a:ext cx="9104762" cy="623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6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300428"/>
            <a:ext cx="9066667" cy="62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05979" y="300428"/>
            <a:ext cx="2047164" cy="887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5298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4</Words>
  <Application>Microsoft Office PowerPoint</Application>
  <PresentationFormat>宽屏</PresentationFormat>
  <Paragraphs>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幼圆</vt:lpstr>
      <vt:lpstr>Arial</vt:lpstr>
      <vt:lpstr>Century Gothic</vt:lpstr>
      <vt:lpstr>Wingdings 3</vt:lpstr>
      <vt:lpstr>丝状</vt:lpstr>
      <vt:lpstr>云计算day09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云计算day02</dc:title>
  <dc:creator>tarena-njxjk</dc:creator>
  <cp:lastModifiedBy>bjwsl-001</cp:lastModifiedBy>
  <cp:revision>251</cp:revision>
  <dcterms:created xsi:type="dcterms:W3CDTF">2018-10-11T08:38:27Z</dcterms:created>
  <dcterms:modified xsi:type="dcterms:W3CDTF">2018-11-01T16:18:22Z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