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6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5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8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5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3BF82A-14D7-4D64-81AA-4B779EB64A9D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A1C511-5FE6-4940-8456-54028BD6BF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6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瞎</a:t>
            </a:r>
            <a:r>
              <a:rPr lang="zh-CN" altLang="en-US" dirty="0" smtClean="0"/>
              <a:t>逼逼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/>
              <a:t>瞎聊</a:t>
            </a:r>
          </a:p>
        </p:txBody>
      </p:sp>
    </p:spTree>
    <p:extLst>
      <p:ext uri="{BB962C8B-B14F-4D97-AF65-F5344CB8AC3E}">
        <p14:creationId xmlns:p14="http://schemas.microsoft.com/office/powerpoint/2010/main" val="12498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云有点飘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ym typeface="Wingdings" panose="05000000000000000000" pitchFamily="2" charset="2"/>
              </a:rPr>
              <a:t>Docker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搭建好环境可以做封装，秒级启动，测试方便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将封装好的应用放在仓库中，用就下载就行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8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2769" y="1733045"/>
            <a:ext cx="3752491" cy="256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</a:t>
            </a:r>
            <a:endParaRPr lang="zh-CN" altLang="en-US" sz="8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7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744525" y="77071"/>
            <a:ext cx="1785668" cy="66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几台服务器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772943" y="1289685"/>
            <a:ext cx="1846053" cy="599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十几</a:t>
            </a:r>
            <a:r>
              <a:rPr lang="zh-CN" altLang="en-US" dirty="0" smtClean="0"/>
              <a:t>台服务器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25283" y="120769"/>
            <a:ext cx="1509621" cy="55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台电脑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97890" y="3565437"/>
            <a:ext cx="1716803" cy="532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建机房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47743" y="3647222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干瞪眼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234904" y="291860"/>
            <a:ext cx="1518250" cy="2329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2248386">
            <a:off x="5343132" y="1817633"/>
            <a:ext cx="241538" cy="77270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8967959">
            <a:off x="5871398" y="1767484"/>
            <a:ext cx="241538" cy="77270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747744" y="2516070"/>
            <a:ext cx="1666166" cy="634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</a:t>
            </a:r>
            <a:r>
              <a:rPr lang="zh-CN" altLang="en-US" dirty="0" smtClean="0"/>
              <a:t>钱的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97891" y="2451762"/>
            <a:ext cx="1716803" cy="60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有钱的</a:t>
            </a:r>
          </a:p>
        </p:txBody>
      </p:sp>
      <p:sp>
        <p:nvSpPr>
          <p:cNvPr id="17" name="下箭头 16"/>
          <p:cNvSpPr/>
          <p:nvPr/>
        </p:nvSpPr>
        <p:spPr>
          <a:xfrm>
            <a:off x="5543349" y="756025"/>
            <a:ext cx="152620" cy="5040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747743" y="4578867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再瞪眼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098536" y="4570304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建数据中心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4504517" y="3184326"/>
            <a:ext cx="152620" cy="5040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504517" y="4202802"/>
            <a:ext cx="152620" cy="5040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6879982" y="3061366"/>
            <a:ext cx="152620" cy="5040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879982" y="4066233"/>
            <a:ext cx="152620" cy="5040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553946" y="3678398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网站卡，业绩下滑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524898" y="4579294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业绩再下滑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892150" y="3549997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建集群，优化服务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8823139" y="4570304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硬件足，有剩余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0" idx="1"/>
            <a:endCxn id="25" idx="3"/>
          </p:cNvCxnSpPr>
          <p:nvPr/>
        </p:nvCxnSpPr>
        <p:spPr>
          <a:xfrm flipH="1">
            <a:off x="3270103" y="3928776"/>
            <a:ext cx="477640" cy="311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1"/>
            <a:endCxn id="26" idx="3"/>
          </p:cNvCxnSpPr>
          <p:nvPr/>
        </p:nvCxnSpPr>
        <p:spPr>
          <a:xfrm flipH="1">
            <a:off x="3241055" y="4860421"/>
            <a:ext cx="506688" cy="42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  <a:endCxn id="27" idx="1"/>
          </p:cNvCxnSpPr>
          <p:nvPr/>
        </p:nvCxnSpPr>
        <p:spPr>
          <a:xfrm>
            <a:off x="7814693" y="3831551"/>
            <a:ext cx="107745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3"/>
            <a:endCxn id="28" idx="1"/>
          </p:cNvCxnSpPr>
          <p:nvPr/>
        </p:nvCxnSpPr>
        <p:spPr>
          <a:xfrm>
            <a:off x="7814693" y="4851858"/>
            <a:ext cx="100844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754144" y="5535703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卖云服务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234904" y="5535703"/>
            <a:ext cx="1716157" cy="56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租云服务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 rot="2248386">
            <a:off x="4243982" y="5033057"/>
            <a:ext cx="241538" cy="5783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8967959">
            <a:off x="7048428" y="5063197"/>
            <a:ext cx="190809" cy="567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240128" y="5635981"/>
            <a:ext cx="1224948" cy="37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互利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1"/>
            <a:endCxn id="38" idx="3"/>
          </p:cNvCxnSpPr>
          <p:nvPr/>
        </p:nvCxnSpPr>
        <p:spPr>
          <a:xfrm flipH="1" flipV="1">
            <a:off x="4951061" y="5817257"/>
            <a:ext cx="289067" cy="81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7" idx="1"/>
          </p:cNvCxnSpPr>
          <p:nvPr/>
        </p:nvCxnSpPr>
        <p:spPr>
          <a:xfrm flipV="1">
            <a:off x="6465076" y="5817257"/>
            <a:ext cx="289068" cy="81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77321" y="6290005"/>
            <a:ext cx="4015848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云时代</a:t>
            </a:r>
            <a:endParaRPr lang="zh-CN" altLang="en-US" dirty="0"/>
          </a:p>
        </p:txBody>
      </p:sp>
      <p:sp>
        <p:nvSpPr>
          <p:cNvPr id="47" name="下箭头 46"/>
          <p:cNvSpPr/>
          <p:nvPr/>
        </p:nvSpPr>
        <p:spPr>
          <a:xfrm>
            <a:off x="4201064" y="6098810"/>
            <a:ext cx="163687" cy="191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7297947" y="6098810"/>
            <a:ext cx="111440" cy="191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583947" y="672861"/>
            <a:ext cx="2070340" cy="12163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历史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直接箭头连接符 50"/>
          <p:cNvCxnSpPr>
            <a:stCxn id="46" idx="3"/>
          </p:cNvCxnSpPr>
          <p:nvPr/>
        </p:nvCxnSpPr>
        <p:spPr>
          <a:xfrm flipV="1">
            <a:off x="7893169" y="6098810"/>
            <a:ext cx="1475118" cy="4068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368287" y="5727940"/>
            <a:ext cx="1578634" cy="6556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树大招风，怎么破？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7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509"/>
            <a:ext cx="11499011" cy="673475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56713" y="1969454"/>
            <a:ext cx="2070340" cy="12163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走势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：需要的服务器和运维人员太多？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==》</a:t>
            </a:r>
            <a:r>
              <a:rPr lang="zh-CN" altLang="en-US" dirty="0" smtClean="0"/>
              <a:t>租用别人公司的服务器，基础设施不用管，只需管理自己的业务即可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：业务量太大，怎么维护？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==》</a:t>
            </a:r>
            <a:r>
              <a:rPr lang="zh-CN" altLang="en-US" dirty="0" smtClean="0"/>
              <a:t>业务划分，区别对待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：如何业务划分？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==》</a:t>
            </a:r>
            <a:r>
              <a:rPr lang="zh-CN" altLang="en-US" dirty="0" smtClean="0"/>
              <a:t>前后端分离，前端负责网站规划、页面编写、通过动态语言调用后端存储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69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882" y="1949570"/>
            <a:ext cx="10422147" cy="42360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前端：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后端：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存储：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静态：图片、音频、视频等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动态：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关系型：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非关系型：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网站架构：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lnmp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/python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/python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tomcat+mysql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业务划分</a:t>
            </a:r>
          </a:p>
        </p:txBody>
      </p:sp>
    </p:spTree>
    <p:extLst>
      <p:ext uri="{BB962C8B-B14F-4D97-AF65-F5344CB8AC3E}">
        <p14:creationId xmlns:p14="http://schemas.microsoft.com/office/powerpoint/2010/main" val="3619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631" y="99460"/>
            <a:ext cx="10586049" cy="795657"/>
          </a:xfrm>
        </p:spPr>
        <p:txBody>
          <a:bodyPr>
            <a:normAutofit fontScale="90000"/>
          </a:bodyPr>
          <a:lstStyle/>
          <a:p>
            <a:r>
              <a:rPr lang="zh-CN" altLang="en-US" sz="2200" dirty="0" smtClean="0">
                <a:latin typeface="+mj-ea"/>
              </a:rPr>
              <a:t>网站集群架构</a:t>
            </a:r>
            <a:r>
              <a:rPr lang="en-US" altLang="zh-CN" sz="2800" dirty="0" smtClean="0">
                <a:latin typeface="+mj-ea"/>
              </a:rPr>
              <a:t/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>
                <a:latin typeface="+mj-ea"/>
              </a:rPr>
              <a:t>		</a:t>
            </a:r>
            <a:r>
              <a:rPr lang="zh-CN" altLang="en-US" sz="1800" dirty="0" smtClean="0">
                <a:latin typeface="+mj-ea"/>
              </a:rPr>
              <a:t>高</a:t>
            </a:r>
            <a:r>
              <a:rPr lang="zh-CN" altLang="en-US" sz="1800" dirty="0">
                <a:latin typeface="+mj-ea"/>
              </a:rPr>
              <a:t>可用</a:t>
            </a:r>
            <a:r>
              <a:rPr lang="en-US" altLang="zh-CN" sz="1800" dirty="0">
                <a:latin typeface="+mj-ea"/>
              </a:rPr>
              <a:t>:</a:t>
            </a:r>
            <a:r>
              <a:rPr lang="zh-CN" altLang="en-US" sz="1800" dirty="0">
                <a:latin typeface="+mj-ea"/>
              </a:rPr>
              <a:t>怎么搞，我就是死不了</a:t>
            </a:r>
            <a:r>
              <a:rPr lang="en-US" altLang="zh-CN" sz="1800" dirty="0">
                <a:latin typeface="+mj-ea"/>
              </a:rPr>
              <a:t/>
            </a:r>
            <a:br>
              <a:rPr lang="en-US" altLang="zh-CN" sz="1800" dirty="0">
                <a:latin typeface="+mj-ea"/>
              </a:rPr>
            </a:br>
            <a:r>
              <a:rPr lang="en-US" altLang="zh-CN" sz="1800" dirty="0" smtClean="0">
                <a:latin typeface="+mj-ea"/>
              </a:rPr>
              <a:t>		</a:t>
            </a:r>
            <a:r>
              <a:rPr lang="zh-CN" altLang="en-US" sz="1800" dirty="0" smtClean="0">
                <a:latin typeface="+mj-ea"/>
              </a:rPr>
              <a:t>负载</a:t>
            </a:r>
            <a:r>
              <a:rPr lang="zh-CN" altLang="en-US" sz="1800" dirty="0">
                <a:latin typeface="+mj-ea"/>
              </a:rPr>
              <a:t>均衡</a:t>
            </a:r>
            <a:r>
              <a:rPr lang="en-US" altLang="zh-CN" sz="1800" dirty="0">
                <a:latin typeface="+mj-ea"/>
              </a:rPr>
              <a:t>:</a:t>
            </a:r>
            <a:r>
              <a:rPr lang="zh-CN" altLang="en-US" sz="1800" dirty="0">
                <a:latin typeface="+mj-ea"/>
              </a:rPr>
              <a:t>集群之下，机机</a:t>
            </a:r>
            <a:r>
              <a:rPr lang="zh-CN" altLang="en-US" sz="1800" dirty="0" smtClean="0">
                <a:latin typeface="+mj-ea"/>
              </a:rPr>
              <a:t>平等</a:t>
            </a:r>
            <a:endParaRPr lang="zh-CN" altLang="en-US" sz="1800" dirty="0"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2" y="895117"/>
            <a:ext cx="10341258" cy="59245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06770" y="319177"/>
            <a:ext cx="2838091" cy="575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041146" y="1811547"/>
            <a:ext cx="1114533" cy="4057547"/>
          </a:xfrm>
        </p:spPr>
        <p:txBody>
          <a:bodyPr/>
          <a:lstStyle/>
          <a:p>
            <a:r>
              <a:rPr lang="zh-CN" altLang="en-US" dirty="0" smtClean="0"/>
              <a:t>见</a:t>
            </a:r>
            <a:r>
              <a:rPr lang="zh-CN" altLang="en-US" dirty="0" smtClean="0"/>
              <a:t>整理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数据库集群架构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云有点飘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概念：将众多零散的资源整合到一起，统一管理分配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大锅饭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r>
              <a:rPr lang="zh-CN" altLang="en-US" dirty="0" smtClean="0"/>
              <a:t>怎么整合资源？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我有我的个性，为什么听你的？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r>
              <a:rPr lang="en-US" altLang="zh-CN" dirty="0" smtClean="0"/>
              <a:t>==》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云分类：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范围分</a:t>
            </a:r>
            <a:r>
              <a:rPr lang="zh-CN" altLang="en-US" dirty="0"/>
              <a:t>和</a:t>
            </a:r>
            <a:r>
              <a:rPr lang="zh-CN" altLang="en-US" dirty="0" smtClean="0"/>
              <a:t>应用分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65710"/>
              </p:ext>
            </p:extLst>
          </p:nvPr>
        </p:nvGraphicFramePr>
        <p:xfrm>
          <a:off x="1241168" y="3140188"/>
          <a:ext cx="8124165" cy="1583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055"/>
                <a:gridCol w="2708055"/>
                <a:gridCol w="2708055"/>
              </a:tblGrid>
              <a:tr h="48652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OpenStack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ceph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hadoop</a:t>
                      </a:r>
                      <a:endParaRPr lang="zh-CN" altLang="en-US" dirty="0"/>
                    </a:p>
                  </a:txBody>
                  <a:tcPr/>
                </a:tc>
              </a:tr>
              <a:tr h="3435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私有云之最，开源免费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红帽收购，</a:t>
                      </a:r>
                      <a:r>
                        <a:rPr lang="en-US" altLang="zh-CN" dirty="0" err="1" smtClean="0"/>
                        <a:t>redhat</a:t>
                      </a:r>
                      <a:r>
                        <a:rPr lang="zh-CN" altLang="en-US" dirty="0" smtClean="0"/>
                        <a:t>私有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公私都行，</a:t>
                      </a:r>
                      <a:r>
                        <a:rPr lang="en-US" altLang="zh-CN" dirty="0" err="1" smtClean="0"/>
                        <a:t>aws</a:t>
                      </a:r>
                      <a:r>
                        <a:rPr lang="zh-CN" altLang="en-US" dirty="0" smtClean="0"/>
                        <a:t>的翻版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4359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IaaS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IaaS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都行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43592"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都需要时间服务器，配置</a:t>
                      </a:r>
                      <a:r>
                        <a:rPr lang="en-US" altLang="zh-CN" dirty="0" err="1" smtClean="0"/>
                        <a:t>ceph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en-US" altLang="zh-CN" dirty="0" err="1" smtClean="0"/>
                        <a:t>hadoop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en-US" altLang="zh-CN" dirty="0" err="1" smtClean="0"/>
                        <a:t>openstack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云有点飘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范围分：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私有云：自己有，自己有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公有云：自己没有，拿别人的云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混合云：自己不够，拿别人补足</a:t>
            </a:r>
          </a:p>
          <a:p>
            <a:pPr marL="0" indent="0">
              <a:buNone/>
            </a:pPr>
            <a:r>
              <a:rPr lang="zh-CN" altLang="en-US" dirty="0" smtClean="0"/>
              <a:t>应用分：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云：基础设施即服务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裸机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云：软件即服务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类似软件商城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云：平台即服务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将服务包装起来给你用，如数据库服务器，</a:t>
            </a:r>
            <a:r>
              <a:rPr lang="en-US" altLang="zh-CN" dirty="0" smtClean="0">
                <a:sym typeface="Wingdings" panose="05000000000000000000" pitchFamily="2" charset="2"/>
              </a:rPr>
              <a:t>apache</a:t>
            </a:r>
            <a:r>
              <a:rPr lang="zh-CN" altLang="en-US" dirty="0" smtClean="0">
                <a:sym typeface="Wingdings" panose="05000000000000000000" pitchFamily="2" charset="2"/>
              </a:rPr>
              <a:t>服务器，</a:t>
            </a:r>
            <a:r>
              <a:rPr lang="en-US" altLang="zh-CN" dirty="0" err="1" smtClean="0">
                <a:sym typeface="Wingdings" panose="05000000000000000000" pitchFamily="2" charset="2"/>
              </a:rPr>
              <a:t>nginx</a:t>
            </a:r>
            <a:r>
              <a:rPr lang="zh-CN" altLang="en-US" dirty="0" smtClean="0">
                <a:sym typeface="Wingdings" panose="05000000000000000000" pitchFamily="2" charset="2"/>
              </a:rPr>
              <a:t>服务器等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测试环境比较多，搭建环境比较复杂，咋办？</a:t>
            </a:r>
            <a:r>
              <a:rPr lang="en-US" altLang="zh-CN" dirty="0">
                <a:sym typeface="Wingdings" panose="05000000000000000000" pitchFamily="2" charset="2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5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250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Calibri</vt:lpstr>
      <vt:lpstr>Calibri Light</vt:lpstr>
      <vt:lpstr>Wingdings</vt:lpstr>
      <vt:lpstr>回顾</vt:lpstr>
      <vt:lpstr>瞎逼逼1</vt:lpstr>
      <vt:lpstr>PowerPoint 演示文稿</vt:lpstr>
      <vt:lpstr>PowerPoint 演示文稿</vt:lpstr>
      <vt:lpstr>思考</vt:lpstr>
      <vt:lpstr>业务划分</vt:lpstr>
      <vt:lpstr>网站集群架构   高可用:怎么搞，我就是死不了   负载均衡:集群之下，机机平等</vt:lpstr>
      <vt:lpstr>数据库集群架构</vt:lpstr>
      <vt:lpstr>云有点飘</vt:lpstr>
      <vt:lpstr>云有点飘</vt:lpstr>
      <vt:lpstr>云有点飘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</dc:title>
  <dc:creator>tarena-njxjk</dc:creator>
  <cp:lastModifiedBy>tarena-njxjk</cp:lastModifiedBy>
  <cp:revision>69</cp:revision>
  <dcterms:created xsi:type="dcterms:W3CDTF">2018-09-05T08:09:53Z</dcterms:created>
  <dcterms:modified xsi:type="dcterms:W3CDTF">2018-09-06T00:42:28Z</dcterms:modified>
</cp:coreProperties>
</file>