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1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7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1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8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DA3-A4BC-4342-BE67-1225350966CD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E286-709B-4656-9E29-D61E718E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如何做才安全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对称加密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非对称加密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41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6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你觉得如何保证数据安全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22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方向一：源头限制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190"/>
            <a:ext cx="10515600" cy="43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思路一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不插网线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2" y="1690687"/>
            <a:ext cx="10559143" cy="458593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7554686" y="3472543"/>
            <a:ext cx="1240971" cy="9252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554686" y="3548743"/>
            <a:ext cx="1328057" cy="7728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5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网络限制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740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思路三</a:t>
            </a:r>
            <a:r>
              <a:rPr lang="en-US" altLang="zh-CN" dirty="0" smtClean="0"/>
              <a:t>:</a:t>
            </a:r>
            <a:r>
              <a:rPr lang="zh-CN" altLang="en-US" dirty="0" smtClean="0"/>
              <a:t>防火墙限制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8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思路四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selinux</a:t>
            </a:r>
            <a:r>
              <a:rPr lang="zh-CN" altLang="en-US" dirty="0" smtClean="0"/>
              <a:t>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144"/>
            <a:ext cx="10515600" cy="44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4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方向二：</a:t>
            </a:r>
            <a:r>
              <a:rPr lang="zh-CN" altLang="en-US" dirty="0" smtClean="0"/>
              <a:t>传输过程限制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传输过程中的毒手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抓包工具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Tcpdump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2" y="1690688"/>
            <a:ext cx="2687171" cy="47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65</Words>
  <Application>Microsoft Office PowerPoint</Application>
  <PresentationFormat>宽屏</PresentationFormat>
  <Paragraphs>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如何做才安全</vt:lpstr>
      <vt:lpstr>你觉得如何保证数据安全 </vt:lpstr>
      <vt:lpstr>方向一：源头限制</vt:lpstr>
      <vt:lpstr>思路一:不插网线 </vt:lpstr>
      <vt:lpstr>思路二:网络限制 </vt:lpstr>
      <vt:lpstr>思路三:防火墙限制</vt:lpstr>
      <vt:lpstr>思路四:selinux限制</vt:lpstr>
      <vt:lpstr>方向二：传输过程限制</vt:lpstr>
      <vt:lpstr>传输过程中的毒手——抓包工具</vt:lpstr>
      <vt:lpstr>加密算法</vt:lpstr>
      <vt:lpstr>加密算法——对称加密</vt:lpstr>
      <vt:lpstr>加密算法——非对称加密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如何做才安全</dc:title>
  <dc:creator>Windows 用户</dc:creator>
  <cp:lastModifiedBy>Windows 用户</cp:lastModifiedBy>
  <cp:revision>25</cp:revision>
  <dcterms:created xsi:type="dcterms:W3CDTF">2018-11-07T00:23:41Z</dcterms:created>
  <dcterms:modified xsi:type="dcterms:W3CDTF">2018-11-07T13:29:38Z</dcterms:modified>
</cp:coreProperties>
</file>