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9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303" r:id="rId49"/>
    <p:sldId id="304" r:id="rId50"/>
    <p:sldId id="311" r:id="rId51"/>
    <p:sldId id="305" r:id="rId52"/>
    <p:sldId id="307" r:id="rId53"/>
    <p:sldId id="308" r:id="rId54"/>
    <p:sldId id="309" r:id="rId55"/>
    <p:sldId id="310" r:id="rId56"/>
    <p:sldId id="312" r:id="rId57"/>
    <p:sldId id="313" r:id="rId58"/>
    <p:sldId id="306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5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4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36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0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5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5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7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7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3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4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2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BD62-37B7-4D36-952F-B09434FCAC6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day02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9952"/>
            <a:ext cx="9133333" cy="68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5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19476"/>
            <a:ext cx="9152381" cy="6819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3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24238"/>
            <a:ext cx="9133333" cy="6809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5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-4334"/>
            <a:ext cx="9114286" cy="68666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0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4238"/>
            <a:ext cx="9104762" cy="6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19476"/>
            <a:ext cx="9114286" cy="68190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7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29000"/>
            <a:ext cx="9133333" cy="680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7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5190"/>
            <a:ext cx="9123809" cy="68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8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9952"/>
            <a:ext cx="9114286" cy="68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4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5190"/>
            <a:ext cx="9142857" cy="68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4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41" y="0"/>
            <a:ext cx="9152381" cy="6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7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9952"/>
            <a:ext cx="9133333" cy="68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6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-4334"/>
            <a:ext cx="9142857" cy="68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4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47" y="5190"/>
            <a:ext cx="9161905" cy="68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9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-4334"/>
            <a:ext cx="9142857" cy="68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72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9952"/>
            <a:ext cx="9114286" cy="68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07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5190"/>
            <a:ext cx="9085714" cy="68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14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428"/>
            <a:ext cx="9133333" cy="6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9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428"/>
            <a:ext cx="9142857" cy="6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19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47" y="428"/>
            <a:ext cx="9161905" cy="6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06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24238"/>
            <a:ext cx="9142857" cy="6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9952"/>
            <a:ext cx="9123809" cy="68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29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14714"/>
            <a:ext cx="9152381" cy="6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28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428"/>
            <a:ext cx="9180952" cy="6857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31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-13857"/>
            <a:ext cx="9133333" cy="6885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97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19476"/>
            <a:ext cx="9133333" cy="68190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38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428"/>
            <a:ext cx="9152381" cy="6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62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-4334"/>
            <a:ext cx="9152381" cy="68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56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428"/>
            <a:ext cx="9152381" cy="6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12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-9095"/>
            <a:ext cx="9142857" cy="68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70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-9095"/>
            <a:ext cx="9133333" cy="68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03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19476"/>
            <a:ext cx="9123809" cy="68190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428"/>
            <a:ext cx="9142857" cy="6857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95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428"/>
            <a:ext cx="9133333" cy="6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14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14714"/>
            <a:ext cx="9133333" cy="6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89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5190"/>
            <a:ext cx="9123809" cy="68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71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-4334"/>
            <a:ext cx="9180952" cy="68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20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428"/>
            <a:ext cx="9066667" cy="6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33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19476"/>
            <a:ext cx="9123809" cy="68190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86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-4334"/>
            <a:ext cx="9152381" cy="68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38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14714"/>
            <a:ext cx="9142857" cy="68285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43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-18619"/>
            <a:ext cx="9123809" cy="6895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65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86" y="428"/>
            <a:ext cx="9171428" cy="6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5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43286"/>
            <a:ext cx="9114286" cy="67714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02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9952"/>
            <a:ext cx="9152381" cy="68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77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86" y="9952"/>
            <a:ext cx="9171428" cy="68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62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47" y="5190"/>
            <a:ext cx="9161905" cy="68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51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9952"/>
            <a:ext cx="9142857" cy="68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46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24238"/>
            <a:ext cx="9152381" cy="68095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95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428"/>
            <a:ext cx="9133333" cy="6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28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428"/>
            <a:ext cx="9133333" cy="6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61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5190"/>
            <a:ext cx="9133333" cy="68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09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5190"/>
            <a:ext cx="9152381" cy="6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428"/>
            <a:ext cx="9142857" cy="68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4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33762"/>
            <a:ext cx="9133333" cy="67904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4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9952"/>
            <a:ext cx="9114286" cy="68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5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9952"/>
            <a:ext cx="9133333" cy="68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1486" y="158620"/>
            <a:ext cx="1707502" cy="1035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316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3</Words>
  <Application>Microsoft Office PowerPoint</Application>
  <PresentationFormat>宽屏</PresentationFormat>
  <Paragraphs>1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3" baseType="lpstr">
      <vt:lpstr>幼圆</vt:lpstr>
      <vt:lpstr>Arial</vt:lpstr>
      <vt:lpstr>Century Gothic</vt:lpstr>
      <vt:lpstr>Wingdings 3</vt:lpstr>
      <vt:lpstr>丝状</vt:lpstr>
      <vt:lpstr>云计算day02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云计算day02</dc:title>
  <dc:creator>tarena-njxjk</dc:creator>
  <cp:lastModifiedBy>tarena-njxjk</cp:lastModifiedBy>
  <cp:revision>34</cp:revision>
  <dcterms:created xsi:type="dcterms:W3CDTF">2018-09-13T07:06:19Z</dcterms:created>
  <dcterms:modified xsi:type="dcterms:W3CDTF">2018-09-13T07:35:15Z</dcterms:modified>
</cp:coreProperties>
</file>