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34" autoAdjust="0"/>
    <p:restoredTop sz="94660"/>
  </p:normalViewPr>
  <p:slideViewPr>
    <p:cSldViewPr snapToGrid="0">
      <p:cViewPr varScale="1">
        <p:scale>
          <a:sx n="84" d="100"/>
          <a:sy n="84" d="100"/>
        </p:scale>
        <p:origin x="8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18-545 Project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TeAM</a:t>
            </a:r>
            <a:r>
              <a:rPr lang="en-US" dirty="0" smtClean="0"/>
              <a:t> M-X BUTTERFLY</a:t>
            </a:r>
          </a:p>
          <a:p>
            <a:r>
              <a:rPr lang="en-US" dirty="0" smtClean="0"/>
              <a:t>Ashish Shrestha, hui </a:t>
            </a:r>
            <a:r>
              <a:rPr lang="en-US" dirty="0" err="1" smtClean="0"/>
              <a:t>jun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, peter </a:t>
            </a:r>
            <a:r>
              <a:rPr lang="en-US" dirty="0" err="1" smtClean="0"/>
              <a:t>pearson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8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Andy’s Arcade (for </a:t>
            </a:r>
            <a:r>
              <a:rPr lang="en-US" dirty="0" smtClean="0"/>
              <a:t>schematics and ROMs)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FPGAarcade</a:t>
            </a:r>
            <a:r>
              <a:rPr lang="en-US" dirty="0" smtClean="0"/>
              <a:t> forums (discussion and info on the Analog Vector Generator)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MAME site and forums (debugger, ROMs for simulation and memory dump)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NESHQ (assembler, simulator and other resources for 6502)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Opencores</a:t>
            </a:r>
            <a:r>
              <a:rPr lang="en-US" dirty="0" smtClean="0"/>
              <a:t> (for 6502 design)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Core debugger from past semester’s Atari project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Past semesters have significant reference </a:t>
            </a:r>
            <a:r>
              <a:rPr lang="en-US" dirty="0" smtClean="0"/>
              <a:t>material (Atari 5200 team, 1942 and DK teams)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Re-create 1980 Atari </a:t>
            </a:r>
            <a:r>
              <a:rPr lang="en-US" dirty="0" err="1" smtClean="0"/>
              <a:t>Battlezone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pic>
        <p:nvPicPr>
          <p:cNvPr id="1026" name="Picture 2" descr="http://www.ilovethe80s.com/battlezon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74" y="2330451"/>
            <a:ext cx="5012773" cy="364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25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6502 Processor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Memory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Graphics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Sound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24716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6502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8-bit microprocessor unit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Popular for arcade machines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Been used before – Atari, NES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Open source cores online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Testbenches</a:t>
            </a:r>
            <a:r>
              <a:rPr lang="en-US" dirty="0" smtClean="0"/>
              <a:t> are available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Full ISA and datasheet available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607" y="317452"/>
            <a:ext cx="4913210" cy="569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57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Original ROM is online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MAME simulation is available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Can debug game through assembly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Get memory dump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Memory mapping documentation is available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845" y="566530"/>
            <a:ext cx="4498601" cy="558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6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Battlezone</a:t>
            </a:r>
            <a:r>
              <a:rPr lang="en-US" dirty="0" smtClean="0"/>
              <a:t> uses Vector Graphics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Atari Analog Vector Generator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Draws lines on screen using electron gun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Full schematics available online (including ISA)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VGA Conversion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Planning to convert vector graphics into a VGA screen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Initial design uses frame buffer (~307k monochrome pixels)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First in this class (some work online)</a:t>
            </a:r>
            <a:endParaRPr lang="en-US" dirty="0"/>
          </a:p>
        </p:txBody>
      </p:sp>
      <p:pic>
        <p:nvPicPr>
          <p:cNvPr id="4" name="Picture 2" descr="http://www.ilovethe80s.com/battlezon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540" y="1845734"/>
            <a:ext cx="4157050" cy="302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76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POKEY plus discrete circuits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Schematic is available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Haven’t decided: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Emulate sound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Re-build circuitry from schematic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051" y="516835"/>
            <a:ext cx="4418140" cy="551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00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Closely replicate arcade machine input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Joysticks with buttons on top</a:t>
            </a:r>
            <a:endParaRPr lang="en-US" dirty="0"/>
          </a:p>
        </p:txBody>
      </p:sp>
      <p:pic>
        <p:nvPicPr>
          <p:cNvPr id="2050" name="Picture 2" descr="http://www.chucksarcade.com/images/battlezone/mach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844" y="286603"/>
            <a:ext cx="3034886" cy="562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292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Virtex</a:t>
            </a:r>
            <a:r>
              <a:rPr lang="en-US" dirty="0" smtClean="0"/>
              <a:t> 5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Other game teams have used it before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Don’t need too much power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VGA output</a:t>
            </a:r>
            <a:endParaRPr lang="en-US" dirty="0"/>
          </a:p>
        </p:txBody>
      </p:sp>
      <p:pic>
        <p:nvPicPr>
          <p:cNvPr id="1026" name="Picture 2" descr="http://www.xilinx.com/univ/images/V5-Oblique-10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164" y="2059024"/>
            <a:ext cx="4553932" cy="366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6318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</TotalTime>
  <Words>256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</vt:lpstr>
      <vt:lpstr>18-545 Project Proposal</vt:lpstr>
      <vt:lpstr>Project Proposal</vt:lpstr>
      <vt:lpstr>Project Breakdown</vt:lpstr>
      <vt:lpstr>6502 Processor</vt:lpstr>
      <vt:lpstr>Memory</vt:lpstr>
      <vt:lpstr>Graphics</vt:lpstr>
      <vt:lpstr>Sound</vt:lpstr>
      <vt:lpstr>User Interface</vt:lpstr>
      <vt:lpstr>FPGA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18-545 Project Proposal</dc:title>
  <dc:creator>ashresth</dc:creator>
  <cp:lastModifiedBy>Hui Jun Tay</cp:lastModifiedBy>
  <cp:revision>9</cp:revision>
  <dcterms:created xsi:type="dcterms:W3CDTF">2015-09-11T19:21:42Z</dcterms:created>
  <dcterms:modified xsi:type="dcterms:W3CDTF">2015-09-14T03:57:36Z</dcterms:modified>
</cp:coreProperties>
</file>