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4FC065-B844-4555-B26F-B913C870FE65}">
          <p14:sldIdLst>
            <p14:sldId id="256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HydrogenBond" id="{0E536C64-C5C1-4B19-8341-9BAA902DC661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B2E9-30DB-4418-AE45-BCE6B01A931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DBE5-54D5-419E-8FAB-FECDE574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01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B2E9-30DB-4418-AE45-BCE6B01A931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DBE5-54D5-419E-8FAB-FECDE574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8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B2E9-30DB-4418-AE45-BCE6B01A931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DBE5-54D5-419E-8FAB-FECDE574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3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B2E9-30DB-4418-AE45-BCE6B01A931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DBE5-54D5-419E-8FAB-FECDE574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B2E9-30DB-4418-AE45-BCE6B01A931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DBE5-54D5-419E-8FAB-FECDE574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91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B2E9-30DB-4418-AE45-BCE6B01A931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DBE5-54D5-419E-8FAB-FECDE574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6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B2E9-30DB-4418-AE45-BCE6B01A931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DBE5-54D5-419E-8FAB-FECDE57448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B2E9-30DB-4418-AE45-BCE6B01A931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DBE5-54D5-419E-8FAB-FECDE574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7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B2E9-30DB-4418-AE45-BCE6B01A931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DBE5-54D5-419E-8FAB-FECDE574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1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B2E9-30DB-4418-AE45-BCE6B01A931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DBE5-54D5-419E-8FAB-FECDE574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3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5EEB2E9-30DB-4418-AE45-BCE6B01A931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ADBE5-54D5-419E-8FAB-FECDE574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9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5EEB2E9-30DB-4418-AE45-BCE6B01A931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45ADBE5-54D5-419E-8FAB-FECDE5744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E61F-6CC2-FBFF-94D2-A6B8C6046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Weka D</a:t>
            </a:r>
            <a:r>
              <a:rPr lang="en-US" altLang="zh-CN" dirty="0"/>
              <a:t>ata mining </a:t>
            </a:r>
            <a:br>
              <a:rPr lang="en-US" altLang="zh-CN" dirty="0"/>
            </a:br>
            <a:r>
              <a:rPr lang="en-US" altLang="zh-CN" dirty="0"/>
              <a:t>in docking and </a:t>
            </a:r>
            <a:br>
              <a:rPr lang="en-US" altLang="zh-CN" dirty="0"/>
            </a:br>
            <a:r>
              <a:rPr lang="en-US" altLang="zh-CN" dirty="0"/>
              <a:t>h-bond interaction results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9382C-6EB2-F53F-C1C2-888AB9AF3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ecoys of NS5B Palm2 Binding Site</a:t>
            </a:r>
          </a:p>
        </p:txBody>
      </p:sp>
    </p:spTree>
    <p:extLst>
      <p:ext uri="{BB962C8B-B14F-4D97-AF65-F5344CB8AC3E}">
        <p14:creationId xmlns:p14="http://schemas.microsoft.com/office/powerpoint/2010/main" val="361605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2D12-B434-7A66-35DE-05934D87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507" y="180921"/>
            <a:ext cx="7729728" cy="1188720"/>
          </a:xfrm>
          <a:solidFill>
            <a:srgbClr val="FFFFFF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PDB id:3fqk h-bond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018BFE-8493-17AC-FCDE-E8FC48174C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2401"/>
          <a:stretch/>
        </p:blipFill>
        <p:spPr>
          <a:xfrm>
            <a:off x="74645" y="1648659"/>
            <a:ext cx="4208285" cy="3697781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F99BE85-F2B2-4489-B256-C3F74DC04A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20544" y="1648660"/>
            <a:ext cx="7171455" cy="3697781"/>
          </a:xfr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CBC75AF-C7CC-F60C-5F76-D5AF046A8274}"/>
              </a:ext>
            </a:extLst>
          </p:cNvPr>
          <p:cNvSpPr/>
          <p:nvPr/>
        </p:nvSpPr>
        <p:spPr>
          <a:xfrm>
            <a:off x="1192695" y="3497549"/>
            <a:ext cx="634482" cy="5971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880923-C206-CC8D-8393-FC41B0305B55}"/>
              </a:ext>
            </a:extLst>
          </p:cNvPr>
          <p:cNvSpPr/>
          <p:nvPr/>
        </p:nvSpPr>
        <p:spPr>
          <a:xfrm>
            <a:off x="1827177" y="4123414"/>
            <a:ext cx="634482" cy="5971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BE3B0A-2622-E765-8007-9B310EAEAE8D}"/>
              </a:ext>
            </a:extLst>
          </p:cNvPr>
          <p:cNvSpPr txBox="1"/>
          <p:nvPr/>
        </p:nvSpPr>
        <p:spPr>
          <a:xfrm>
            <a:off x="4282930" y="1808922"/>
            <a:ext cx="87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B5A5F0-7B51-E888-5BB3-B18C0C58B638}"/>
              </a:ext>
            </a:extLst>
          </p:cNvPr>
          <p:cNvSpPr txBox="1"/>
          <p:nvPr/>
        </p:nvSpPr>
        <p:spPr>
          <a:xfrm>
            <a:off x="6810782" y="5270965"/>
            <a:ext cx="87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20464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2D12-B434-7A66-35DE-05934D87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507" y="180921"/>
            <a:ext cx="7729728" cy="1188720"/>
          </a:xfrm>
          <a:solidFill>
            <a:srgbClr val="FFFFFF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PDB id:3fqL h-bond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F1A7ABB-7086-EB8E-1E3B-AD3CE5DC65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5227" y="1648660"/>
            <a:ext cx="7696773" cy="397122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7FBEE42-8B89-C195-A5A3-E683A68721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1652049"/>
            <a:ext cx="4455764" cy="3967839"/>
          </a:xfrm>
        </p:spPr>
      </p:pic>
    </p:spTree>
    <p:extLst>
      <p:ext uri="{BB962C8B-B14F-4D97-AF65-F5344CB8AC3E}">
        <p14:creationId xmlns:p14="http://schemas.microsoft.com/office/powerpoint/2010/main" val="373260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2D12-B434-7A66-35DE-05934D87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507" y="180921"/>
            <a:ext cx="7729728" cy="1188720"/>
          </a:xfrm>
          <a:solidFill>
            <a:srgbClr val="FFFFFF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PDB id:4kai h-bond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4C83BE-DB3C-6669-84FA-353374B959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40624" y="1614197"/>
            <a:ext cx="7751375" cy="3993501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6FC91CD-7811-3CE9-3C44-23B33A2F06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5843" y="1614196"/>
            <a:ext cx="4446467" cy="3993501"/>
          </a:xfrm>
        </p:spPr>
      </p:pic>
    </p:spTree>
    <p:extLst>
      <p:ext uri="{BB962C8B-B14F-4D97-AF65-F5344CB8AC3E}">
        <p14:creationId xmlns:p14="http://schemas.microsoft.com/office/powerpoint/2010/main" val="17085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2D12-B434-7A66-35DE-05934D87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507" y="180921"/>
            <a:ext cx="7729728" cy="1188720"/>
          </a:xfrm>
          <a:solidFill>
            <a:srgbClr val="FFFFFF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PDB id:4ke5 h-bond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555131-A67E-0E33-A98B-65BF1E0F67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0777" y="2124632"/>
            <a:ext cx="7701223" cy="394727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B8DC72-1253-03CD-F9DD-8EC77D6B03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0110" y="2124631"/>
            <a:ext cx="4389923" cy="3947280"/>
          </a:xfrm>
        </p:spPr>
      </p:pic>
    </p:spTree>
    <p:extLst>
      <p:ext uri="{BB962C8B-B14F-4D97-AF65-F5344CB8AC3E}">
        <p14:creationId xmlns:p14="http://schemas.microsoft.com/office/powerpoint/2010/main" val="187228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2D12-B434-7A66-35DE-05934D87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507" y="180921"/>
            <a:ext cx="7729728" cy="1188720"/>
          </a:xfrm>
          <a:solidFill>
            <a:srgbClr val="FFFFFF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PDB id:4khr h-bond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9FFE4C-600D-B6EC-5952-34AE911C95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62668" y="1893048"/>
            <a:ext cx="7629331" cy="394029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D08F8E-A0E8-A316-37C1-3D06178A43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5723" y="1893048"/>
            <a:ext cx="4416945" cy="3950077"/>
          </a:xfrm>
        </p:spPr>
      </p:pic>
    </p:spTree>
    <p:extLst>
      <p:ext uri="{BB962C8B-B14F-4D97-AF65-F5344CB8AC3E}">
        <p14:creationId xmlns:p14="http://schemas.microsoft.com/office/powerpoint/2010/main" val="405018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2D12-B434-7A66-35DE-05934D87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507" y="180921"/>
            <a:ext cx="7729728" cy="1188720"/>
          </a:xfrm>
          <a:solidFill>
            <a:srgbClr val="FFFFFF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PDB id:5trh h-bond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BFDB63-F548-168C-601E-76346EA6B3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5354" y="1655858"/>
            <a:ext cx="7630767" cy="393317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162AEEA-BB59-7B0F-A049-7F47F2235A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1655857"/>
            <a:ext cx="4440833" cy="3933179"/>
          </a:xfrm>
        </p:spPr>
      </p:pic>
    </p:spTree>
    <p:extLst>
      <p:ext uri="{BB962C8B-B14F-4D97-AF65-F5344CB8AC3E}">
        <p14:creationId xmlns:p14="http://schemas.microsoft.com/office/powerpoint/2010/main" val="1389674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2D12-B434-7A66-35DE-05934D87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507" y="180921"/>
            <a:ext cx="7729728" cy="1188720"/>
          </a:xfrm>
          <a:solidFill>
            <a:srgbClr val="FFFFFF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PDB id:5W2</a:t>
            </a:r>
            <a:r>
              <a:rPr lang="en-US" altLang="zh-CN" dirty="0"/>
              <a:t>e</a:t>
            </a:r>
            <a:r>
              <a:rPr lang="en-US" dirty="0"/>
              <a:t> h-bond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9B8E00-4536-72C2-5D80-DEEB652CEB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39495" y="1891374"/>
            <a:ext cx="7652505" cy="3940259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6A88DE0-FDFA-8E96-E5F7-DE21B69056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616" y="1878012"/>
            <a:ext cx="4401936" cy="3940259"/>
          </a:xfrm>
        </p:spPr>
      </p:pic>
    </p:spTree>
    <p:extLst>
      <p:ext uri="{BB962C8B-B14F-4D97-AF65-F5344CB8AC3E}">
        <p14:creationId xmlns:p14="http://schemas.microsoft.com/office/powerpoint/2010/main" val="78602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A5C7-0B65-FECB-C0EE-41A52DB7111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PDB id:3fqk </a:t>
            </a:r>
            <a:r>
              <a:rPr lang="en-US"/>
              <a:t>Docking score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565742D-F325-19D6-677F-22C268818F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986" y="2769626"/>
            <a:ext cx="4350299" cy="3869926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7BF3027-2F7F-4A05-7184-F10105A074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95079" y="2769626"/>
            <a:ext cx="7686586" cy="196586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03BC7C8-7CFC-AEBA-9F8A-41ACA977ED6B}"/>
              </a:ext>
            </a:extLst>
          </p:cNvPr>
          <p:cNvSpPr/>
          <p:nvPr/>
        </p:nvSpPr>
        <p:spPr>
          <a:xfrm>
            <a:off x="3153747" y="2892490"/>
            <a:ext cx="606490" cy="6158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62AD3E-9F42-0F16-CB41-68318768BEC1}"/>
              </a:ext>
            </a:extLst>
          </p:cNvPr>
          <p:cNvSpPr/>
          <p:nvPr/>
        </p:nvSpPr>
        <p:spPr>
          <a:xfrm>
            <a:off x="3774413" y="3520751"/>
            <a:ext cx="606490" cy="6158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6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0567-8FDE-2713-EFD1-9A678C0ABE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PDB id:3fql </a:t>
            </a:r>
            <a:r>
              <a:rPr lang="en-US"/>
              <a:t>Docking score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78951D-EE45-5568-D88A-8DA427A485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175" y="2696547"/>
            <a:ext cx="4227117" cy="376231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7507E9-A1E5-176D-8245-1443810F8F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51292" y="2696547"/>
            <a:ext cx="7940708" cy="2046275"/>
          </a:xfrm>
        </p:spPr>
      </p:pic>
    </p:spTree>
    <p:extLst>
      <p:ext uri="{BB962C8B-B14F-4D97-AF65-F5344CB8AC3E}">
        <p14:creationId xmlns:p14="http://schemas.microsoft.com/office/powerpoint/2010/main" val="119347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9221-4F2B-1902-A17C-5CF94A1A6C6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PDB id:4kai Docking score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2D1608-053C-E9C8-C0C8-3CC9D7D14B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9987" y="2593366"/>
            <a:ext cx="3480704" cy="3101975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097F6F-6F85-11ED-920D-A1CF0DDBC7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89775" y="2593366"/>
            <a:ext cx="8602226" cy="2221230"/>
          </a:xfrm>
        </p:spPr>
      </p:pic>
    </p:spTree>
    <p:extLst>
      <p:ext uri="{BB962C8B-B14F-4D97-AF65-F5344CB8AC3E}">
        <p14:creationId xmlns:p14="http://schemas.microsoft.com/office/powerpoint/2010/main" val="348906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EB90-2C2F-DF91-34F9-39EB689B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id:4ke5 Docking score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656F53-504B-0DD1-63E9-C7C496F108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638425"/>
            <a:ext cx="3827828" cy="3402955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D40936-BB9B-97CC-44C1-2427B617AB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27828" y="2638426"/>
            <a:ext cx="8364171" cy="2157510"/>
          </a:xfrm>
        </p:spPr>
      </p:pic>
    </p:spTree>
    <p:extLst>
      <p:ext uri="{BB962C8B-B14F-4D97-AF65-F5344CB8AC3E}">
        <p14:creationId xmlns:p14="http://schemas.microsoft.com/office/powerpoint/2010/main" val="72003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1704-E5E0-5777-7722-7B4E6EF8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id:4khm Docking score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C4BCA8-6672-DAEF-9AFF-87FC412C83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612" y="2638424"/>
            <a:ext cx="3618098" cy="3218164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99FBDE-07DF-058D-4F29-B450D31F7F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06710" y="2638424"/>
            <a:ext cx="8562392" cy="2207492"/>
          </a:xfrm>
        </p:spPr>
      </p:pic>
    </p:spTree>
    <p:extLst>
      <p:ext uri="{BB962C8B-B14F-4D97-AF65-F5344CB8AC3E}">
        <p14:creationId xmlns:p14="http://schemas.microsoft.com/office/powerpoint/2010/main" val="381849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84BC-CDA1-4C05-44D0-C3B274BE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id:4khr Docking score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0813F5-47AB-67F0-B5EC-B841F064A2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638424"/>
            <a:ext cx="3937518" cy="350001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C2A3ED-C058-E9B1-DFE1-FF5A0133BE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37518" y="2642859"/>
            <a:ext cx="8254482" cy="2141005"/>
          </a:xfrm>
        </p:spPr>
      </p:pic>
    </p:spTree>
    <p:extLst>
      <p:ext uri="{BB962C8B-B14F-4D97-AF65-F5344CB8AC3E}">
        <p14:creationId xmlns:p14="http://schemas.microsoft.com/office/powerpoint/2010/main" val="363979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0DE3-BA17-7FE6-2D07-61F1BD6A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id:5trh Docking score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3490F4-8D2A-8B29-FC66-C48A9D26DE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0" y="2638423"/>
            <a:ext cx="3758367" cy="3342498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0608A7-9599-5884-D1F6-5258E70C51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60237" y="2638423"/>
            <a:ext cx="8431763" cy="2178205"/>
          </a:xfrm>
        </p:spPr>
      </p:pic>
    </p:spTree>
    <p:extLst>
      <p:ext uri="{BB962C8B-B14F-4D97-AF65-F5344CB8AC3E}">
        <p14:creationId xmlns:p14="http://schemas.microsoft.com/office/powerpoint/2010/main" val="229291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2733-9401-E9CB-021D-A9CAEE50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id:5w2e Docking score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2EAD05-A45B-0E82-A396-2975D51713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025" y="2638424"/>
            <a:ext cx="3648040" cy="3254884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676AD2-36B9-EE8A-17F7-27FABCB24C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66448" y="2638424"/>
            <a:ext cx="8459527" cy="2166841"/>
          </a:xfrm>
        </p:spPr>
      </p:pic>
    </p:spTree>
    <p:extLst>
      <p:ext uri="{BB962C8B-B14F-4D97-AF65-F5344CB8AC3E}">
        <p14:creationId xmlns:p14="http://schemas.microsoft.com/office/powerpoint/2010/main" val="377618180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212</TotalTime>
  <Words>102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Parcel</vt:lpstr>
      <vt:lpstr>Weka Data mining  in docking and  h-bond interaction results</vt:lpstr>
      <vt:lpstr>PDB id:3fqk Docking score</vt:lpstr>
      <vt:lpstr>PDB id:3fql Docking score</vt:lpstr>
      <vt:lpstr>PDB id:4kai Docking score</vt:lpstr>
      <vt:lpstr>PDB id:4ke5 Docking score</vt:lpstr>
      <vt:lpstr>PDB id:4khm Docking score</vt:lpstr>
      <vt:lpstr>PDB id:4khr Docking score</vt:lpstr>
      <vt:lpstr>PDB id:5trh Docking score</vt:lpstr>
      <vt:lpstr>PDB id:5w2e Docking score</vt:lpstr>
      <vt:lpstr>PDB id:3fqk h-bond</vt:lpstr>
      <vt:lpstr>PDB id:3fqL h-bond</vt:lpstr>
      <vt:lpstr>PDB id:4kai h-bond</vt:lpstr>
      <vt:lpstr>PDB id:4ke5 h-bond</vt:lpstr>
      <vt:lpstr>PDB id:4khr h-bond</vt:lpstr>
      <vt:lpstr>PDB id:5trh h-bond</vt:lpstr>
      <vt:lpstr>PDB id:5W2e h-bond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Weka Data mining  in docking and Plip results</dc:title>
  <dc:creator>Cooper Anna</dc:creator>
  <cp:lastModifiedBy>Cooper Anna</cp:lastModifiedBy>
  <cp:revision>3</cp:revision>
  <dcterms:created xsi:type="dcterms:W3CDTF">2023-04-14T09:44:14Z</dcterms:created>
  <dcterms:modified xsi:type="dcterms:W3CDTF">2023-04-14T13:16:33Z</dcterms:modified>
</cp:coreProperties>
</file>