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59" r:id="rId4"/>
    <p:sldId id="261" r:id="rId5"/>
    <p:sldId id="260" r:id="rId6"/>
    <p:sldId id="262" r:id="rId7"/>
    <p:sldId id="263" r:id="rId8"/>
    <p:sldId id="258"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D10F-5698-4785-B7A9-1769C0B62801}" type="datetimeFigureOut">
              <a:rPr lang="en-US" smtClean="0"/>
              <a:t>5/4/2015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B278BF-1E2B-4BA0-A1B3-B02634C5DE31}" type="slidenum">
              <a:rPr lang="en-US" smtClean="0"/>
              <a:t>‹#›</a:t>
            </a:fld>
            <a:endParaRPr lang="en-US"/>
          </a:p>
        </p:txBody>
      </p:sp>
    </p:spTree>
    <p:extLst>
      <p:ext uri="{BB962C8B-B14F-4D97-AF65-F5344CB8AC3E}">
        <p14:creationId xmlns:p14="http://schemas.microsoft.com/office/powerpoint/2010/main" val="675733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B278BF-1E2B-4BA0-A1B3-B02634C5DE31}" type="slidenum">
              <a:rPr lang="en-US" smtClean="0"/>
              <a:t>1</a:t>
            </a:fld>
            <a:endParaRPr lang="en-US"/>
          </a:p>
        </p:txBody>
      </p:sp>
    </p:spTree>
    <p:extLst>
      <p:ext uri="{BB962C8B-B14F-4D97-AF65-F5344CB8AC3E}">
        <p14:creationId xmlns:p14="http://schemas.microsoft.com/office/powerpoint/2010/main" val="2083427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E5C67A3-4344-43EF-9E7B-A2B76C36622B}" type="datetimeFigureOut">
              <a:rPr lang="en-US" smtClean="0"/>
              <a:t>5/4/2015</a:t>
            </a:fld>
            <a:endParaRPr lang="en-US"/>
          </a:p>
        </p:txBody>
      </p:sp>
      <p:sp>
        <p:nvSpPr>
          <p:cNvPr id="8" name="Slide Number Placeholder 7"/>
          <p:cNvSpPr>
            <a:spLocks noGrp="1"/>
          </p:cNvSpPr>
          <p:nvPr>
            <p:ph type="sldNum" sz="quarter" idx="11"/>
          </p:nvPr>
        </p:nvSpPr>
        <p:spPr/>
        <p:txBody>
          <a:bodyPr/>
          <a:lstStyle/>
          <a:p>
            <a:fld id="{C6FB8B9F-315E-456A-885C-9B1D8819C2C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C67A3-4344-43EF-9E7B-A2B76C36622B}"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B8B9F-315E-456A-885C-9B1D8819C2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C67A3-4344-43EF-9E7B-A2B76C36622B}"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B8B9F-315E-456A-885C-9B1D8819C2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5C67A3-4344-43EF-9E7B-A2B76C36622B}"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B8B9F-315E-456A-885C-9B1D8819C2C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C67A3-4344-43EF-9E7B-A2B76C36622B}"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B8B9F-315E-456A-885C-9B1D8819C2C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5C67A3-4344-43EF-9E7B-A2B76C36622B}" type="datetimeFigureOut">
              <a:rPr lang="en-US" smtClean="0"/>
              <a:t>5/4/2015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B8B9F-315E-456A-885C-9B1D8819C2CA}"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E5C67A3-4344-43EF-9E7B-A2B76C36622B}" type="datetimeFigureOut">
              <a:rPr lang="en-US" smtClean="0"/>
              <a:t>5/4/2015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B8B9F-315E-456A-885C-9B1D8819C2CA}"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5C67A3-4344-43EF-9E7B-A2B76C36622B}" type="datetimeFigureOut">
              <a:rPr lang="en-US" smtClean="0"/>
              <a:t>5/4/2015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B8B9F-315E-456A-885C-9B1D8819C2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C67A3-4344-43EF-9E7B-A2B76C36622B}" type="datetimeFigureOut">
              <a:rPr lang="en-US" smtClean="0"/>
              <a:t>5/4/2015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B8B9F-315E-456A-885C-9B1D8819C2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C67A3-4344-43EF-9E7B-A2B76C36622B}" type="datetimeFigureOut">
              <a:rPr lang="en-US" smtClean="0"/>
              <a:t>5/4/2015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B8B9F-315E-456A-885C-9B1D8819C2C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C67A3-4344-43EF-9E7B-A2B76C36622B}" type="datetimeFigureOut">
              <a:rPr lang="en-US" smtClean="0"/>
              <a:t>5/4/2015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B8B9F-315E-456A-885C-9B1D8819C2C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3E5C67A3-4344-43EF-9E7B-A2B76C36622B}" type="datetimeFigureOut">
              <a:rPr lang="en-US" smtClean="0"/>
              <a:t>5/4/2015</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6FB8B9F-315E-456A-885C-9B1D8819C2CA}"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1"/>
            <a:ext cx="5029200" cy="2743200"/>
          </a:xfrm>
        </p:spPr>
        <p:txBody>
          <a:bodyPr>
            <a:normAutofit fontScale="90000"/>
          </a:bodyPr>
          <a:lstStyle/>
          <a:p>
            <a:r>
              <a:rPr lang="en-US" sz="3600" dirty="0" smtClean="0"/>
              <a:t>Assignment 3:</a:t>
            </a:r>
            <a:r>
              <a:rPr lang="en-US" dirty="0" smtClean="0"/>
              <a:t/>
            </a:r>
            <a:br>
              <a:rPr lang="en-US" dirty="0" smtClean="0"/>
            </a:br>
            <a:r>
              <a:rPr lang="en-US" sz="4400" b="1" dirty="0" smtClean="0">
                <a:effectLst>
                  <a:outerShdw blurRad="38100" dist="38100" dir="2700000" algn="tl">
                    <a:srgbClr val="000000">
                      <a:alpha val="43137"/>
                    </a:srgbClr>
                  </a:outerShdw>
                </a:effectLst>
              </a:rPr>
              <a:t>Creating Interactive Visualization Software</a:t>
            </a:r>
            <a:endParaRPr lang="en-US" sz="49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28600" y="4343400"/>
            <a:ext cx="4419600" cy="838200"/>
          </a:xfrm>
        </p:spPr>
        <p:txBody>
          <a:bodyPr/>
          <a:lstStyle/>
          <a:p>
            <a:pPr algn="ctr"/>
            <a:r>
              <a:rPr lang="en-US" dirty="0" smtClean="0"/>
              <a:t>Michelle Le | Hannah </a:t>
            </a:r>
            <a:r>
              <a:rPr lang="en-US" dirty="0" err="1" smtClean="0"/>
              <a:t>Yoo</a:t>
            </a:r>
            <a:endParaRPr lang="en-US" dirty="0" smtClean="0"/>
          </a:p>
          <a:p>
            <a:pPr algn="ctr"/>
            <a:r>
              <a:rPr lang="en-US" dirty="0" smtClean="0"/>
              <a:t>INFO 498</a:t>
            </a:r>
            <a:endParaRPr lang="en-US" dirty="0"/>
          </a:p>
        </p:txBody>
      </p:sp>
    </p:spTree>
    <p:extLst>
      <p:ext uri="{BB962C8B-B14F-4D97-AF65-F5344CB8AC3E}">
        <p14:creationId xmlns:p14="http://schemas.microsoft.com/office/powerpoint/2010/main" val="201391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1524000"/>
            <a:ext cx="7315200" cy="2595025"/>
          </a:xfrm>
        </p:spPr>
        <p:txBody>
          <a:bodyPr/>
          <a:lstStyle/>
          <a:p>
            <a:pPr algn="ctr"/>
            <a:r>
              <a:rPr lang="en-US" dirty="0" smtClean="0"/>
              <a:t>Special thanks to:</a:t>
            </a:r>
            <a:br>
              <a:rPr lang="en-US" dirty="0" smtClean="0"/>
            </a:br>
            <a:endParaRPr lang="en-US" dirty="0"/>
          </a:p>
        </p:txBody>
      </p:sp>
      <p:sp>
        <p:nvSpPr>
          <p:cNvPr id="5" name="Subtitle 4"/>
          <p:cNvSpPr>
            <a:spLocks noGrp="1"/>
          </p:cNvSpPr>
          <p:nvPr>
            <p:ph type="subTitle" idx="1"/>
          </p:nvPr>
        </p:nvSpPr>
        <p:spPr>
          <a:xfrm>
            <a:off x="914400" y="4038600"/>
            <a:ext cx="7315200" cy="1144632"/>
          </a:xfrm>
        </p:spPr>
        <p:txBody>
          <a:bodyPr>
            <a:normAutofit lnSpcReduction="10000"/>
          </a:bodyPr>
          <a:lstStyle/>
          <a:p>
            <a:pPr algn="ctr"/>
            <a:r>
              <a:rPr lang="en-US" dirty="0" smtClean="0"/>
              <a:t>Jessica </a:t>
            </a:r>
            <a:r>
              <a:rPr lang="en-US" dirty="0" err="1" smtClean="0"/>
              <a:t>Hullman</a:t>
            </a:r>
            <a:endParaRPr lang="en-US" dirty="0" smtClean="0"/>
          </a:p>
          <a:p>
            <a:pPr algn="ctr"/>
            <a:r>
              <a:rPr lang="en-US" dirty="0" err="1"/>
              <a:t>Dastyni</a:t>
            </a:r>
            <a:r>
              <a:rPr lang="en-US" dirty="0"/>
              <a:t> </a:t>
            </a:r>
            <a:r>
              <a:rPr lang="en-US" dirty="0" err="1" smtClean="0"/>
              <a:t>Loksa</a:t>
            </a:r>
            <a:endParaRPr lang="en-US" dirty="0" smtClean="0"/>
          </a:p>
          <a:p>
            <a:pPr algn="ctr"/>
            <a:r>
              <a:rPr lang="en-US" dirty="0" smtClean="0"/>
              <a:t>Google</a:t>
            </a:r>
            <a:endParaRPr lang="en-US" dirty="0"/>
          </a:p>
        </p:txBody>
      </p:sp>
    </p:spTree>
    <p:extLst>
      <p:ext uri="{BB962C8B-B14F-4D97-AF65-F5344CB8AC3E}">
        <p14:creationId xmlns:p14="http://schemas.microsoft.com/office/powerpoint/2010/main" val="2213064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Starting Point…</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a:t>Start either by choosing a data domain or choosing the interactive visualization techniques you will implement. Think about why the domain and the techniques are a good match for one another. Then write a description of data domain and the interactive visualization application you will build. The description should include a storyboard of the interface/displays you will create. Be sure to explain the features of your application. Most importantly you should explain why the interaction techniques you will implement will be effective in the context of your data domain. The goal of this exercise is to think through the various concerns that go into the software implementation. This is why it is important that you perform this task </a:t>
            </a:r>
            <a:r>
              <a:rPr lang="en-US" b="1" dirty="0"/>
              <a:t>first</a:t>
            </a:r>
            <a:r>
              <a:rPr lang="en-US" dirty="0"/>
              <a:t>, before actually building the software.</a:t>
            </a:r>
          </a:p>
          <a:p>
            <a:r>
              <a:rPr lang="en-US" dirty="0" smtClean="0"/>
              <a:t/>
            </a:r>
            <a:br>
              <a:rPr lang="en-US" dirty="0" smtClean="0"/>
            </a:br>
            <a:endParaRPr lang="en-US" dirty="0"/>
          </a:p>
        </p:txBody>
      </p:sp>
    </p:spTree>
    <p:extLst>
      <p:ext uri="{BB962C8B-B14F-4D97-AF65-F5344CB8AC3E}">
        <p14:creationId xmlns:p14="http://schemas.microsoft.com/office/powerpoint/2010/main" val="2329311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Storyboards</a:t>
            </a:r>
            <a:endParaRPr lang="en-US" dirty="0"/>
          </a:p>
        </p:txBody>
      </p:sp>
      <p:sp>
        <p:nvSpPr>
          <p:cNvPr id="3" name="Content Placeholder 2"/>
          <p:cNvSpPr>
            <a:spLocks noGrp="1"/>
          </p:cNvSpPr>
          <p:nvPr>
            <p:ph idx="1"/>
          </p:nvPr>
        </p:nvSpPr>
        <p:spPr/>
        <p:txBody>
          <a:bodyPr/>
          <a:lstStyle/>
          <a:p>
            <a:r>
              <a:rPr lang="en-US" dirty="0"/>
              <a:t>The description with storyboards from part 1.</a:t>
            </a:r>
          </a:p>
          <a:p>
            <a:endParaRPr lang="en-US" dirty="0"/>
          </a:p>
        </p:txBody>
      </p:sp>
    </p:spTree>
    <p:extLst>
      <p:ext uri="{BB962C8B-B14F-4D97-AF65-F5344CB8AC3E}">
        <p14:creationId xmlns:p14="http://schemas.microsoft.com/office/powerpoint/2010/main" val="329091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Changed?</a:t>
            </a:r>
            <a:endParaRPr lang="en-US" dirty="0"/>
          </a:p>
        </p:txBody>
      </p:sp>
      <p:sp>
        <p:nvSpPr>
          <p:cNvPr id="3" name="Content Placeholder 2"/>
          <p:cNvSpPr>
            <a:spLocks noGrp="1"/>
          </p:cNvSpPr>
          <p:nvPr>
            <p:ph idx="1"/>
          </p:nvPr>
        </p:nvSpPr>
        <p:spPr/>
        <p:txBody>
          <a:bodyPr/>
          <a:lstStyle/>
          <a:p>
            <a:r>
              <a:rPr lang="en-US" dirty="0"/>
              <a:t>An explanation of changes between the storyboard and the final implementation.</a:t>
            </a:r>
          </a:p>
          <a:p>
            <a:endParaRPr lang="en-US" dirty="0"/>
          </a:p>
        </p:txBody>
      </p:sp>
    </p:spTree>
    <p:extLst>
      <p:ext uri="{BB962C8B-B14F-4D97-AF65-F5344CB8AC3E}">
        <p14:creationId xmlns:p14="http://schemas.microsoft.com/office/powerpoint/2010/main" val="3279626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Final Application!</a:t>
            </a:r>
            <a:endParaRPr lang="en-US" dirty="0"/>
          </a:p>
        </p:txBody>
      </p:sp>
      <p:sp>
        <p:nvSpPr>
          <p:cNvPr id="3" name="Content Placeholder 2"/>
          <p:cNvSpPr>
            <a:spLocks noGrp="1"/>
          </p:cNvSpPr>
          <p:nvPr>
            <p:ph idx="1"/>
          </p:nvPr>
        </p:nvSpPr>
        <p:spPr/>
        <p:txBody>
          <a:bodyPr/>
          <a:lstStyle/>
          <a:p>
            <a:r>
              <a:rPr lang="en-US" dirty="0"/>
              <a:t>A brief description of your final interactive visualization application.</a:t>
            </a:r>
          </a:p>
          <a:p>
            <a:endParaRPr lang="en-US" dirty="0"/>
          </a:p>
        </p:txBody>
      </p:sp>
    </p:spTree>
    <p:extLst>
      <p:ext uri="{BB962C8B-B14F-4D97-AF65-F5344CB8AC3E}">
        <p14:creationId xmlns:p14="http://schemas.microsoft.com/office/powerpoint/2010/main" val="113188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What’s the Code?</a:t>
            </a:r>
            <a:endParaRPr lang="en-US" dirty="0"/>
          </a:p>
        </p:txBody>
      </p:sp>
      <p:sp>
        <p:nvSpPr>
          <p:cNvPr id="3" name="Content Placeholder 2"/>
          <p:cNvSpPr>
            <a:spLocks noGrp="1"/>
          </p:cNvSpPr>
          <p:nvPr>
            <p:ph idx="1"/>
          </p:nvPr>
        </p:nvSpPr>
        <p:spPr/>
        <p:txBody>
          <a:bodyPr/>
          <a:lstStyle/>
          <a:p>
            <a:r>
              <a:rPr lang="en-US" dirty="0"/>
              <a:t>The bundled source code for your application, uploaded as a webpage or file (either a .zip or .tar.gz archive). Please ensure that the software submitted is in working order. If any special instructions are needed for building or running your software, please provide them.</a:t>
            </a:r>
          </a:p>
          <a:p>
            <a:endParaRPr lang="en-US" dirty="0"/>
          </a:p>
        </p:txBody>
      </p:sp>
    </p:spTree>
    <p:extLst>
      <p:ext uri="{BB962C8B-B14F-4D97-AF65-F5344CB8AC3E}">
        <p14:creationId xmlns:p14="http://schemas.microsoft.com/office/powerpoint/2010/main" val="1196479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Did What?</a:t>
            </a:r>
            <a:endParaRPr lang="en-US" dirty="0"/>
          </a:p>
        </p:txBody>
      </p:sp>
      <p:sp>
        <p:nvSpPr>
          <p:cNvPr id="3" name="Content Placeholder 2"/>
          <p:cNvSpPr>
            <a:spLocks noGrp="1"/>
          </p:cNvSpPr>
          <p:nvPr>
            <p:ph idx="1"/>
          </p:nvPr>
        </p:nvSpPr>
        <p:spPr/>
        <p:txBody>
          <a:bodyPr/>
          <a:lstStyle/>
          <a:p>
            <a:r>
              <a:rPr lang="en-US" dirty="0"/>
              <a:t>For submissions by groups of two, please also include a breakdown of how the work was split among the group members.</a:t>
            </a:r>
          </a:p>
          <a:p>
            <a:endParaRPr lang="en-US" dirty="0"/>
          </a:p>
        </p:txBody>
      </p:sp>
    </p:spTree>
    <p:extLst>
      <p:ext uri="{BB962C8B-B14F-4D97-AF65-F5344CB8AC3E}">
        <p14:creationId xmlns:p14="http://schemas.microsoft.com/office/powerpoint/2010/main" val="1862867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Process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Finally</a:t>
            </a:r>
            <a:r>
              <a:rPr lang="en-US" dirty="0"/>
              <a:t>, please include a commentary on the development process, including answers to the following questions: Roughly how much time did you spend developing your application? What aspects took the most time?</a:t>
            </a:r>
          </a:p>
          <a:p>
            <a:endParaRPr lang="en-US" dirty="0"/>
          </a:p>
        </p:txBody>
      </p:sp>
    </p:spTree>
    <p:extLst>
      <p:ext uri="{BB962C8B-B14F-4D97-AF65-F5344CB8AC3E}">
        <p14:creationId xmlns:p14="http://schemas.microsoft.com/office/powerpoint/2010/main" val="3032876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Thoughts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964332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16</TotalTime>
  <Words>311</Words>
  <Application>Microsoft Office PowerPoint</Application>
  <PresentationFormat>On-screen Show (4:3)</PresentationFormat>
  <Paragraphs>26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Perspective</vt:lpstr>
      <vt:lpstr>Assignment 3: Creating Interactive Visualization Software</vt:lpstr>
      <vt:lpstr>The Starting Point…</vt:lpstr>
      <vt:lpstr>Storyboards</vt:lpstr>
      <vt:lpstr>What Changed?</vt:lpstr>
      <vt:lpstr>Our Final Application!</vt:lpstr>
      <vt:lpstr>So What’s the Code?</vt:lpstr>
      <vt:lpstr>Who Did What?</vt:lpstr>
      <vt:lpstr>Development Process</vt:lpstr>
      <vt:lpstr>Concluding Thoughts</vt:lpstr>
      <vt:lpstr>Special thanks to: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Creating Interactive Visualization Software</dc:title>
  <dc:creator>Hannah</dc:creator>
  <cp:lastModifiedBy>Hannah</cp:lastModifiedBy>
  <cp:revision>7</cp:revision>
  <dcterms:created xsi:type="dcterms:W3CDTF">2015-05-04T22:58:18Z</dcterms:created>
  <dcterms:modified xsi:type="dcterms:W3CDTF">2015-05-04T23:14:22Z</dcterms:modified>
</cp:coreProperties>
</file>