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1a72689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4e1a72689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041b9beb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9041b9beb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e1a726899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4e1a726899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e1a726899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4e1a726899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e1a726899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4e1a726899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e1a726e3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4e1a726e3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1a726e3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4e1a726e3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41b9beb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9041b9beb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41b9beb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9041b9beb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1a726899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4e1a726899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041b9beb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041b9beb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041b9beb6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9041b9beb6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1a726899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e1a726899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descr="Classification: Public" id="15" name="Google Shape;15;p1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Classification: </a:t>
            </a:r>
            <a:r>
              <a:rPr b="1" i="0" lang="en-GB" sz="850" u="none" cap="none" strike="noStrike">
                <a:solidFill>
                  <a:srgbClr val="34A8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17.jp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25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2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17.jp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logo&#10;&#10;Description automatically generated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2354034" y="4673467"/>
            <a:ext cx="7483933" cy="515600"/>
            <a:chOff x="1641350" y="3760200"/>
            <a:chExt cx="5612950" cy="386700"/>
          </a:xfrm>
        </p:grpSpPr>
        <p:sp>
          <p:nvSpPr>
            <p:cNvPr id="95" name="Google Shape;95;p14"/>
            <p:cNvSpPr/>
            <p:nvPr/>
          </p:nvSpPr>
          <p:spPr>
            <a:xfrm>
              <a:off x="1641350" y="3760200"/>
              <a:ext cx="1654200" cy="386700"/>
            </a:xfrm>
            <a:prstGeom prst="roundRect">
              <a:avLst>
                <a:gd fmla="val 16667" name="adj"/>
              </a:avLst>
            </a:prstGeom>
            <a:solidFill>
              <a:srgbClr val="1249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Ramaiah Institute of Technology</a:t>
              </a:r>
              <a:endParaRPr b="1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620725" y="3760200"/>
              <a:ext cx="1654200" cy="386700"/>
            </a:xfrm>
            <a:prstGeom prst="roundRect">
              <a:avLst>
                <a:gd fmla="val 16667" name="adj"/>
              </a:avLst>
            </a:prstGeom>
            <a:solidFill>
              <a:srgbClr val="1249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NishJay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00100" y="3760200"/>
              <a:ext cx="1654200" cy="386700"/>
            </a:xfrm>
            <a:prstGeom prst="roundRect">
              <a:avLst>
                <a:gd fmla="val 16667" name="adj"/>
              </a:avLst>
            </a:prstGeom>
            <a:solidFill>
              <a:srgbClr val="12497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CHALLENGE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05" name="Google Shape;205;p23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07" name="Google Shape;207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349325" y="1205750"/>
            <a:ext cx="109089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900" y="1205750"/>
            <a:ext cx="3130925" cy="256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6075" y="882550"/>
            <a:ext cx="3130925" cy="256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6075" y="3699724"/>
            <a:ext cx="3130925" cy="25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4500" y="3855575"/>
            <a:ext cx="2940326" cy="24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19" name="Google Shape;219;p24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21" name="Google Shape;221;p2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00" y="963925"/>
            <a:ext cx="6045075" cy="27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0638" y="3715913"/>
            <a:ext cx="52863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917225" y="3715925"/>
            <a:ext cx="441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 metrics for the combination model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677850" y="6181250"/>
            <a:ext cx="47625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Class Wise</a:t>
            </a: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 metrics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32" name="Google Shape;232;p25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are we doing it - THE APP WORKFLOW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34" name="Google Shape;234;p2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349325" y="1205750"/>
            <a:ext cx="59295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User Visit: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When a user visits our website, they're taking the first step towards finding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category of credit score.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Data Input: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user is prompted to enter their personal details, financial history, and other relevant information. It's like painting a picture of their unique financial journey.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Behind the Scenes: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Behind the scenes, our sophisticated system employs cutting-edge machine learning models, as explained in previous slides, to analyze the user's input. It's like a diligent detective, examining every detail.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Credit Score Category: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Within moments, the user is presented with their credit score category. This is the compass guiding them towards financial opportunities.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Feature Importances: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But we don't stop there. We also provide the user with a breakdown of feature importances. This is like revealing the puzzle pieces that determine their creditworthiness, helping them understand and improve their financial future.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850" y="1415325"/>
            <a:ext cx="5755950" cy="493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5475" y="1319750"/>
            <a:ext cx="982200" cy="5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44" name="Google Shape;244;p26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are we doing it - FIREBASE BACKEND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46" name="Google Shape;246;p2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852" y="1045050"/>
            <a:ext cx="9642019" cy="54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54" name="Google Shape;254;p27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- THE APP OUTPUT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56" name="Google Shape;256;p2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/>
        </p:nvSpPr>
        <p:spPr>
          <a:xfrm>
            <a:off x="349325" y="1205750"/>
            <a:ext cx="109089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6">
            <a:alphaModFix/>
          </a:blip>
          <a:srcRect b="6672" l="0" r="0" t="0"/>
          <a:stretch/>
        </p:blipFill>
        <p:spPr>
          <a:xfrm>
            <a:off x="1222887" y="1269463"/>
            <a:ext cx="4180299" cy="509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5413" y="1461275"/>
            <a:ext cx="35909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6750" y="3658088"/>
            <a:ext cx="3878674" cy="2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267" name="Google Shape;267;p28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269" name="Google Shape;269;p2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1963800" y="2504725"/>
            <a:ext cx="78318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37749" y="2645825"/>
            <a:ext cx="108150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6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1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04" name="Google Shape;104;p15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16835" y="357811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we?</a:t>
            </a:r>
            <a:endParaRPr/>
          </a:p>
        </p:txBody>
      </p:sp>
      <p:pic>
        <p:nvPicPr>
          <p:cNvPr descr="A logo for a company&#10;&#10;Description automatically generated" id="106" name="Google Shape;106;p1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 flipH="1">
            <a:off x="827975" y="4275575"/>
            <a:ext cx="339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R Jayanth Jadhav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 flipH="1">
            <a:off x="6345675" y="4275575"/>
            <a:ext cx="4911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Manav Vikram Raithatha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214938" y="5421000"/>
            <a:ext cx="57621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Ramaiah Institute of Technology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609588" y="4868325"/>
            <a:ext cx="49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Team NishJay</a:t>
            </a:r>
            <a:endParaRPr b="1" sz="3500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460" y="1421125"/>
            <a:ext cx="3001538" cy="284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6745" y="1421125"/>
            <a:ext cx="2882161" cy="28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19" name="Google Shape;119;p16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516835" y="357811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pic>
        <p:nvPicPr>
          <p:cNvPr descr="A logo for a company&#10;&#10;Description automatically generated" id="121" name="Google Shape;121;p1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429075" y="1116325"/>
            <a:ext cx="104466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WHAT ARE WE DOING?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WHAT ARE WE USING?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HOW ARE WE DOING IT?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○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○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THE WEB APP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GB" sz="31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94495"/>
          <a:stretch/>
        </p:blipFill>
        <p:spPr>
          <a:xfrm>
            <a:off x="-3171" y="6516900"/>
            <a:ext cx="12195171" cy="35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1661913" y="6528424"/>
            <a:ext cx="596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29" name="Google Shape;129;p17"/>
          <p:cNvPicPr preferRelativeResize="0"/>
          <p:nvPr/>
        </p:nvPicPr>
        <p:blipFill rotWithShape="1">
          <a:blip r:embed="rId4">
            <a:alphaModFix/>
          </a:blip>
          <a:srcRect b="78550" l="12167" r="20754" t="3432"/>
          <a:stretch/>
        </p:blipFill>
        <p:spPr>
          <a:xfrm>
            <a:off x="-1" y="13253"/>
            <a:ext cx="6626087" cy="110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16835" y="357811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descr="A logo for a company&#10;&#10;Description automatically generated" id="131" name="Google Shape;131;p1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2" l="22393" r="24524" t="24552"/>
          <a:stretch/>
        </p:blipFill>
        <p:spPr>
          <a:xfrm>
            <a:off x="9932423" y="-5389"/>
            <a:ext cx="2259577" cy="125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39550" y="1840250"/>
            <a:ext cx="106734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the ever-evolving landscape of financial services,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efficient risk assessment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is the cornerstone of responsible lending. </a:t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technology continues to progress it is imperative that we refine our underwriting methods to adopt and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utilize the perks of the latest methods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and models.</a:t>
            </a:r>
            <a:endParaRPr b="1"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We have  developed a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sophisticated system prototype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that will evaluate the risk based on the data available from the previous customers and tell the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amount of risk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the current user carries in 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failing to pay the credit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using </a:t>
            </a:r>
            <a:r>
              <a:rPr b="1"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gradient and ensemble</a:t>
            </a:r>
            <a:r>
              <a:rPr lang="en-GB" sz="2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learning models.</a:t>
            </a:r>
            <a:endParaRPr b="1"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39" name="Google Shape;139;p18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516835" y="357811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we doing?</a:t>
            </a:r>
            <a:endParaRPr/>
          </a:p>
        </p:txBody>
      </p:sp>
      <p:pic>
        <p:nvPicPr>
          <p:cNvPr descr="A logo for a company&#10;&#10;Description automatically generated" id="141" name="Google Shape;141;p1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499250" y="1176100"/>
            <a:ext cx="9283200" cy="4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6">
            <a:alphaModFix/>
          </a:blip>
          <a:srcRect b="35832" l="0" r="0" t="37514"/>
          <a:stretch/>
        </p:blipFill>
        <p:spPr>
          <a:xfrm>
            <a:off x="7426550" y="3556023"/>
            <a:ext cx="4574318" cy="5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4134950" y="3014563"/>
            <a:ext cx="2259600" cy="16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429625" y="3150913"/>
            <a:ext cx="1670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 Machine Learning MODEL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8"/>
          <p:cNvCxnSpPr>
            <a:stCxn id="147" idx="3"/>
            <a:endCxn id="144" idx="1"/>
          </p:cNvCxnSpPr>
          <p:nvPr/>
        </p:nvCxnSpPr>
        <p:spPr>
          <a:xfrm>
            <a:off x="2862475" y="3816637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4" idx="3"/>
          </p:cNvCxnSpPr>
          <p:nvPr/>
        </p:nvCxnSpPr>
        <p:spPr>
          <a:xfrm flipH="1" rot="10800000">
            <a:off x="6394550" y="3813013"/>
            <a:ext cx="1143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675" y="975036"/>
            <a:ext cx="2557800" cy="568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55" name="Google Shape;155;p19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are we doing it - THE DATASET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157" name="Google Shape;157;p1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925" y="1304938"/>
            <a:ext cx="3733800" cy="424815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6313" y="1300150"/>
            <a:ext cx="3724275" cy="425767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66" name="Google Shape;166;p20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516835" y="357811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we using 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168" name="Google Shape;168;p2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5876" y="3053425"/>
            <a:ext cx="2851050" cy="166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170" y="1573800"/>
            <a:ext cx="4484754" cy="14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8">
            <a:alphaModFix/>
          </a:blip>
          <a:srcRect b="0" l="20920" r="19441" t="0"/>
          <a:stretch/>
        </p:blipFill>
        <p:spPr>
          <a:xfrm>
            <a:off x="5678488" y="1168575"/>
            <a:ext cx="1366975" cy="12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9">
            <a:alphaModFix/>
          </a:blip>
          <a:srcRect b="0" l="2834" r="15486" t="0"/>
          <a:stretch/>
        </p:blipFill>
        <p:spPr>
          <a:xfrm>
            <a:off x="6965314" y="3189408"/>
            <a:ext cx="1366975" cy="88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27125" y="5558956"/>
            <a:ext cx="2259600" cy="64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32425" y="5091542"/>
            <a:ext cx="1947549" cy="46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01722" y="4211103"/>
            <a:ext cx="3094148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275375" y="1289175"/>
            <a:ext cx="5209500" cy="4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900"/>
              <a:buFont typeface="Roboto"/>
              <a:buChar char="●"/>
            </a:pPr>
            <a:r>
              <a:rPr b="1" lang="en-GB" sz="17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XGBoost - "eXtreme Gradient Boosting"  </a:t>
            </a:r>
            <a:endParaRPr b="1" sz="17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the strengths of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with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-GB" sz="17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Why XGBoost?</a:t>
            </a:r>
            <a:endParaRPr b="1" sz="17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Imbalanced Data - 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come under “Average” category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Predictive Accuracy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easy identification of defaulters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- 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importances of each parameter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- 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overfitting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and Efficiency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-GB" sz="17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STREAMLIT for a</a:t>
            </a:r>
            <a:endParaRPr b="1" sz="17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good looking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friendly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 frontend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42425" y="124275"/>
            <a:ext cx="1581302" cy="158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84" name="Google Shape;184;p21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are we doing it - THE MODEL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186" name="Google Shape;186;p2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6">
            <a:alphaModFix/>
          </a:blip>
          <a:srcRect b="10093" l="10103" r="4702" t="15474"/>
          <a:stretch/>
        </p:blipFill>
        <p:spPr>
          <a:xfrm>
            <a:off x="456974" y="1239675"/>
            <a:ext cx="11082399" cy="48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medium confidence"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94494"/>
          <a:stretch/>
        </p:blipFill>
        <p:spPr>
          <a:xfrm>
            <a:off x="-3171" y="6516900"/>
            <a:ext cx="12195171" cy="3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11661913" y="6528424"/>
            <a:ext cx="5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pic>
        <p:nvPicPr>
          <p:cNvPr descr="Shape&#10;&#10;Description automatically generated" id="194" name="Google Shape;194;p22"/>
          <p:cNvPicPr preferRelativeResize="0"/>
          <p:nvPr/>
        </p:nvPicPr>
        <p:blipFill rotWithShape="1">
          <a:blip r:embed="rId4">
            <a:alphaModFix/>
          </a:blip>
          <a:srcRect b="78550" l="12167" r="20753" t="3432"/>
          <a:stretch/>
        </p:blipFill>
        <p:spPr>
          <a:xfrm>
            <a:off x="-1" y="13253"/>
            <a:ext cx="6626086" cy="11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516816" y="3578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for a company&#10;&#10;Description automatically generated" id="196" name="Google Shape;196;p2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23105" l="22395" r="24523" t="24549"/>
          <a:stretch/>
        </p:blipFill>
        <p:spPr>
          <a:xfrm>
            <a:off x="9932423" y="-5389"/>
            <a:ext cx="2259600" cy="12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349325" y="1205750"/>
            <a:ext cx="109089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996" y="1173975"/>
            <a:ext cx="7415353" cy="49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