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9"/>
  </p:notesMasterIdLst>
  <p:sldIdLst>
    <p:sldId id="257" r:id="rId2"/>
    <p:sldId id="258" r:id="rId3"/>
    <p:sldId id="266" r:id="rId4"/>
    <p:sldId id="259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8DB05EB-9A67-44C8-9B7D-B009A8B5A40C}">
          <p14:sldIdLst/>
        </p14:section>
        <p14:section name="제목 없는 구역" id="{AA296BD3-D079-4AEA-8CDB-8DECD0CD03D1}">
          <p14:sldIdLst>
            <p14:sldId id="257"/>
            <p14:sldId id="258"/>
            <p14:sldId id="266"/>
            <p14:sldId id="259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FFD68-35FB-49D4-A7E0-3DC9547883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2811238-87EE-4D96-8F14-8CDCE24530D4}">
      <dgm:prSet phldrT="[텍스트]" custT="1"/>
      <dgm:spPr/>
      <dgm:t>
        <a:bodyPr/>
        <a:lstStyle/>
        <a:p>
          <a:pPr latinLnBrk="1"/>
          <a:r>
            <a:rPr lang="en-US" altLang="ko-KR" sz="1600" dirty="0">
              <a:latin typeface="+mj-ea"/>
              <a:ea typeface="+mj-ea"/>
            </a:rPr>
            <a:t>	</a:t>
          </a:r>
          <a:r>
            <a:rPr lang="ko-KR" altLang="en-US" sz="3500" dirty="0">
              <a:latin typeface="+mj-ea"/>
              <a:ea typeface="+mj-ea"/>
            </a:rPr>
            <a:t>레이아웃</a:t>
          </a:r>
        </a:p>
      </dgm:t>
    </dgm:pt>
    <dgm:pt modelId="{D9440510-8061-4312-B102-00FDB69B18E4}" type="parTrans" cxnId="{E24E495D-BCB6-402E-8B34-D6701AF67A30}">
      <dgm:prSet/>
      <dgm:spPr/>
      <dgm:t>
        <a:bodyPr/>
        <a:lstStyle/>
        <a:p>
          <a:pPr latinLnBrk="1"/>
          <a:endParaRPr lang="ko-KR" altLang="en-US"/>
        </a:p>
      </dgm:t>
    </dgm:pt>
    <dgm:pt modelId="{AC35ECCF-7505-4A20-8664-41E5635E33D3}" type="sibTrans" cxnId="{E24E495D-BCB6-402E-8B34-D6701AF67A30}">
      <dgm:prSet/>
      <dgm:spPr/>
      <dgm:t>
        <a:bodyPr/>
        <a:lstStyle/>
        <a:p>
          <a:pPr latinLnBrk="1"/>
          <a:endParaRPr lang="ko-KR" altLang="en-US"/>
        </a:p>
      </dgm:t>
    </dgm:pt>
    <dgm:pt modelId="{9B18985F-762B-4A75-8A3E-B83908E05856}" type="pres">
      <dgm:prSet presAssocID="{71BFFD68-35FB-49D4-A7E0-3DC9547883B4}" presName="linear" presStyleCnt="0">
        <dgm:presLayoutVars>
          <dgm:animLvl val="lvl"/>
          <dgm:resizeHandles val="exact"/>
        </dgm:presLayoutVars>
      </dgm:prSet>
      <dgm:spPr/>
    </dgm:pt>
    <dgm:pt modelId="{AD8B4515-3BDC-42A6-8FDD-398323798C79}" type="pres">
      <dgm:prSet presAssocID="{A2811238-87EE-4D96-8F14-8CDCE24530D4}" presName="parentText" presStyleLbl="node1" presStyleIdx="0" presStyleCnt="1" custScaleY="330445" custLinFactY="52779" custLinFactNeighborX="0" custLinFactNeighborY="100000">
        <dgm:presLayoutVars>
          <dgm:chMax val="0"/>
          <dgm:bulletEnabled val="1"/>
        </dgm:presLayoutVars>
      </dgm:prSet>
      <dgm:spPr/>
    </dgm:pt>
  </dgm:ptLst>
  <dgm:cxnLst>
    <dgm:cxn modelId="{E24E495D-BCB6-402E-8B34-D6701AF67A30}" srcId="{71BFFD68-35FB-49D4-A7E0-3DC9547883B4}" destId="{A2811238-87EE-4D96-8F14-8CDCE24530D4}" srcOrd="0" destOrd="0" parTransId="{D9440510-8061-4312-B102-00FDB69B18E4}" sibTransId="{AC35ECCF-7505-4A20-8664-41E5635E33D3}"/>
    <dgm:cxn modelId="{FE49D574-A683-479F-90AA-3ACE3586DF61}" type="presOf" srcId="{A2811238-87EE-4D96-8F14-8CDCE24530D4}" destId="{AD8B4515-3BDC-42A6-8FDD-398323798C79}" srcOrd="0" destOrd="0" presId="urn:microsoft.com/office/officeart/2005/8/layout/vList2"/>
    <dgm:cxn modelId="{DFBDC7FD-5962-4BE5-B4CE-8694FA6C2071}" type="presOf" srcId="{71BFFD68-35FB-49D4-A7E0-3DC9547883B4}" destId="{9B18985F-762B-4A75-8A3E-B83908E05856}" srcOrd="0" destOrd="0" presId="urn:microsoft.com/office/officeart/2005/8/layout/vList2"/>
    <dgm:cxn modelId="{CA21FBE9-46A9-445D-BF27-7C655480B54E}" type="presParOf" srcId="{9B18985F-762B-4A75-8A3E-B83908E05856}" destId="{AD8B4515-3BDC-42A6-8FDD-398323798C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B4515-3BDC-42A6-8FDD-398323798C79}">
      <dsp:nvSpPr>
        <dsp:cNvPr id="0" name=""/>
        <dsp:cNvSpPr/>
      </dsp:nvSpPr>
      <dsp:spPr>
        <a:xfrm>
          <a:off x="0" y="747"/>
          <a:ext cx="12191999" cy="7643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+mj-ea"/>
              <a:ea typeface="+mj-ea"/>
            </a:rPr>
            <a:t>	</a:t>
          </a:r>
          <a:r>
            <a:rPr lang="ko-KR" altLang="en-US" sz="3500" kern="1200" dirty="0">
              <a:latin typeface="+mj-ea"/>
              <a:ea typeface="+mj-ea"/>
            </a:rPr>
            <a:t>레이아웃</a:t>
          </a:r>
        </a:p>
      </dsp:txBody>
      <dsp:txXfrm>
        <a:off x="37313" y="38060"/>
        <a:ext cx="12117373" cy="689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F28CC-0323-4FFE-9243-A87095A2598E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04B16-223A-4E80-96D8-4B75E693E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4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A01-3CEE-4146-AEC2-B3BFD64C323A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2FB-F69D-4DCC-BC8B-4855C4B1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2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A01-3CEE-4146-AEC2-B3BFD64C323A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2FB-F69D-4DCC-BC8B-4855C4B1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20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A01-3CEE-4146-AEC2-B3BFD64C323A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2FB-F69D-4DCC-BC8B-4855C4B1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64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A01-3CEE-4146-AEC2-B3BFD64C323A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2FB-F69D-4DCC-BC8B-4855C4B1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12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A01-3CEE-4146-AEC2-B3BFD64C323A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2FB-F69D-4DCC-BC8B-4855C4B1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47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A01-3CEE-4146-AEC2-B3BFD64C323A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2FB-F69D-4DCC-BC8B-4855C4B1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9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A01-3CEE-4146-AEC2-B3BFD64C323A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2FB-F69D-4DCC-BC8B-4855C4B169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3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A01-3CEE-4146-AEC2-B3BFD64C323A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2FB-F69D-4DCC-BC8B-4855C4B169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A01-3CEE-4146-AEC2-B3BFD64C323A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2FB-F69D-4DCC-BC8B-4855C4B1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23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A01-3CEE-4146-AEC2-B3BFD64C323A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2FB-F69D-4DCC-BC8B-4855C4B1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8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2A01-3CEE-4146-AEC2-B3BFD64C323A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2FB-F69D-4DCC-BC8B-4855C4B1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60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E732A01-3CEE-4146-AEC2-B3BFD64C323A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2FB-F69D-4DCC-BC8B-4855C4B169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37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EB3716-7C37-D5AD-6583-6E5B58D9F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528" y="1083149"/>
            <a:ext cx="1994943" cy="19949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654B39A-9A57-81ED-49E8-77744CA35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4530"/>
            <a:ext cx="9205519" cy="2477508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스타일가이드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6671DD-2FCB-7CA5-FFFB-622E6FE3B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3100"/>
            <a:ext cx="9144000" cy="1524699"/>
          </a:xfrm>
        </p:spPr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조 </a:t>
            </a:r>
            <a:r>
              <a:rPr lang="ko-KR" altLang="en-US" dirty="0" err="1"/>
              <a:t>김민산</a:t>
            </a:r>
            <a:r>
              <a:rPr lang="ko-KR" altLang="en-US" dirty="0"/>
              <a:t> 하상훈 </a:t>
            </a:r>
            <a:r>
              <a:rPr lang="ko-KR" altLang="en-US" dirty="0" err="1"/>
              <a:t>나재현</a:t>
            </a:r>
            <a:r>
              <a:rPr lang="ko-KR" altLang="en-US" dirty="0"/>
              <a:t> 박은호</a:t>
            </a:r>
          </a:p>
        </p:txBody>
      </p:sp>
    </p:spTree>
    <p:extLst>
      <p:ext uri="{BB962C8B-B14F-4D97-AF65-F5344CB8AC3E}">
        <p14:creationId xmlns:p14="http://schemas.microsoft.com/office/powerpoint/2010/main" val="128641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244CB-895B-52BD-2FB4-155ED888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86D4C-E704-5C00-5793-4A9699E3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구동 환경</a:t>
            </a:r>
            <a:endParaRPr lang="en-US" altLang="ko-KR" dirty="0"/>
          </a:p>
          <a:p>
            <a:r>
              <a:rPr lang="ko-KR" altLang="en-US" dirty="0"/>
              <a:t>레이아웃</a:t>
            </a:r>
            <a:endParaRPr lang="en-US" altLang="ko-KR" dirty="0"/>
          </a:p>
          <a:p>
            <a:r>
              <a:rPr lang="ko-KR" altLang="en-US" dirty="0"/>
              <a:t>로고</a:t>
            </a:r>
            <a:r>
              <a:rPr lang="en-US" altLang="ko-KR" dirty="0"/>
              <a:t> / </a:t>
            </a:r>
            <a:r>
              <a:rPr lang="ko-KR" altLang="en-US" dirty="0"/>
              <a:t>글꼴</a:t>
            </a:r>
            <a:endParaRPr lang="en-US" altLang="ko-KR" dirty="0"/>
          </a:p>
          <a:p>
            <a:r>
              <a:rPr lang="ko-KR" altLang="en-US" dirty="0"/>
              <a:t>컬러 팔레트</a:t>
            </a:r>
            <a:endParaRPr lang="en-US" altLang="ko-KR" dirty="0"/>
          </a:p>
          <a:p>
            <a:r>
              <a:rPr lang="ko-KR" altLang="en-US" dirty="0"/>
              <a:t>아이콘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446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A0B124B-5201-B0B2-2AD2-B482D1BE9CAA}"/>
              </a:ext>
            </a:extLst>
          </p:cNvPr>
          <p:cNvGrpSpPr/>
          <p:nvPr/>
        </p:nvGrpSpPr>
        <p:grpSpPr>
          <a:xfrm>
            <a:off x="1" y="0"/>
            <a:ext cx="12191999" cy="764361"/>
            <a:chOff x="0" y="747"/>
            <a:chExt cx="12191999" cy="76436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7D88C64-3728-7CAE-930B-4C29075EF01A}"/>
                </a:ext>
              </a:extLst>
            </p:cNvPr>
            <p:cNvSpPr/>
            <p:nvPr/>
          </p:nvSpPr>
          <p:spPr>
            <a:xfrm>
              <a:off x="0" y="747"/>
              <a:ext cx="12191999" cy="76436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사각형: 둥근 모서리 4">
              <a:extLst>
                <a:ext uri="{FF2B5EF4-FFF2-40B4-BE49-F238E27FC236}">
                  <a16:creationId xmlns:a16="http://schemas.microsoft.com/office/drawing/2014/main" id="{823EDE11-3DBF-866F-E879-6D194748E338}"/>
                </a:ext>
              </a:extLst>
            </p:cNvPr>
            <p:cNvSpPr txBox="1"/>
            <p:nvPr/>
          </p:nvSpPr>
          <p:spPr>
            <a:xfrm>
              <a:off x="37313" y="38060"/>
              <a:ext cx="12117373" cy="6897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kern="1200" dirty="0">
                  <a:latin typeface="+mj-ea"/>
                  <a:ea typeface="+mj-ea"/>
                </a:rPr>
                <a:t>	</a:t>
              </a:r>
              <a:r>
                <a:rPr lang="ko-KR" altLang="en-US" sz="3500" dirty="0">
                  <a:latin typeface="+mj-ea"/>
                  <a:ea typeface="+mj-ea"/>
                </a:rPr>
                <a:t>구동 환경</a:t>
              </a:r>
              <a:endParaRPr lang="ko-KR" altLang="en-US" sz="3500" kern="1200" dirty="0">
                <a:latin typeface="+mj-ea"/>
                <a:ea typeface="+mj-ea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E70A1D5-A701-59F0-463E-BAEBE898D18C}"/>
              </a:ext>
            </a:extLst>
          </p:cNvPr>
          <p:cNvSpPr txBox="1"/>
          <p:nvPr/>
        </p:nvSpPr>
        <p:spPr>
          <a:xfrm>
            <a:off x="322217" y="1297576"/>
            <a:ext cx="44587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컴퓨터 </a:t>
            </a:r>
            <a:r>
              <a:rPr lang="en-US" altLang="ko-KR" dirty="0"/>
              <a:t>OS </a:t>
            </a:r>
            <a:r>
              <a:rPr lang="ko-KR" altLang="en-US" dirty="0"/>
              <a:t>확인 </a:t>
            </a:r>
            <a:r>
              <a:rPr lang="en-US" altLang="ko-KR" dirty="0"/>
              <a:t>: Window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브라우저 </a:t>
            </a:r>
            <a:r>
              <a:rPr lang="en-US" altLang="ko-KR" dirty="0"/>
              <a:t>:  Chrome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모니터 해상도 </a:t>
            </a:r>
            <a:r>
              <a:rPr lang="en-US" altLang="ko-KR" dirty="0"/>
              <a:t>: 1920px X 1080px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프레임세트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레이아웃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        -</a:t>
            </a:r>
            <a:r>
              <a:rPr lang="ko-KR" altLang="en-US" dirty="0"/>
              <a:t>화면 구조</a:t>
            </a:r>
            <a:endParaRPr lang="en-US" altLang="ko-KR" dirty="0"/>
          </a:p>
          <a:p>
            <a:r>
              <a:rPr lang="en-US" altLang="ko-KR" dirty="0"/>
              <a:t>        -</a:t>
            </a:r>
            <a:r>
              <a:rPr lang="ko-KR" altLang="en-US" dirty="0"/>
              <a:t>상단 메뉴</a:t>
            </a:r>
            <a:endParaRPr lang="en-US" altLang="ko-KR" dirty="0"/>
          </a:p>
          <a:p>
            <a:r>
              <a:rPr lang="en-US" altLang="ko-KR" dirty="0"/>
              <a:t>        - Nav</a:t>
            </a:r>
          </a:p>
          <a:p>
            <a:r>
              <a:rPr lang="en-US" altLang="ko-KR" dirty="0"/>
              <a:t>        - Contents Area</a:t>
            </a:r>
          </a:p>
          <a:p>
            <a:r>
              <a:rPr lang="en-US" altLang="ko-KR" dirty="0"/>
              <a:t>        - Footer Area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C8A9CF3-91F4-3E0D-C8EB-A65BE0503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655336"/>
              </p:ext>
            </p:extLst>
          </p:nvPr>
        </p:nvGraphicFramePr>
        <p:xfrm>
          <a:off x="4519745" y="1122462"/>
          <a:ext cx="7350038" cy="46130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75019">
                  <a:extLst>
                    <a:ext uri="{9D8B030D-6E8A-4147-A177-3AD203B41FA5}">
                      <a16:colId xmlns:a16="http://schemas.microsoft.com/office/drawing/2014/main" val="2957150472"/>
                    </a:ext>
                  </a:extLst>
                </a:gridCol>
                <a:gridCol w="3675019">
                  <a:extLst>
                    <a:ext uri="{9D8B030D-6E8A-4147-A177-3AD203B41FA5}">
                      <a16:colId xmlns:a16="http://schemas.microsoft.com/office/drawing/2014/main" val="3168579353"/>
                    </a:ext>
                  </a:extLst>
                </a:gridCol>
              </a:tblGrid>
              <a:tr h="1153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  <a:endParaRPr lang="en-US" altLang="ko-KR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One Frame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039544"/>
                  </a:ext>
                </a:extLst>
              </a:tr>
              <a:tr h="1153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헤더 구성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검색창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메뉴바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86355769"/>
                  </a:ext>
                </a:extLst>
              </a:tr>
              <a:tr h="1153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Contents </a:t>
                      </a:r>
                      <a:r>
                        <a:rPr lang="ko-KR" altLang="en-US" dirty="0"/>
                        <a:t>구성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상품소개 상품추천 할인혜택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90941717"/>
                  </a:ext>
                </a:extLst>
              </a:tr>
              <a:tr h="1153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Design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시즌별</a:t>
                      </a:r>
                      <a:r>
                        <a:rPr lang="ko-KR" altLang="en-US" dirty="0"/>
                        <a:t> 콘텐츠별 상품 추천 이미지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및 주요 이미지 삽입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20108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40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C857AEE-4D80-6348-ACB5-CC969FB655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998744"/>
              </p:ext>
            </p:extLst>
          </p:nvPr>
        </p:nvGraphicFramePr>
        <p:xfrm>
          <a:off x="0" y="-69976"/>
          <a:ext cx="12191999" cy="765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E0D28A6-EE78-7000-A0E5-1FBBC10DB968}"/>
              </a:ext>
            </a:extLst>
          </p:cNvPr>
          <p:cNvSpPr/>
          <p:nvPr/>
        </p:nvSpPr>
        <p:spPr>
          <a:xfrm>
            <a:off x="770481" y="1380931"/>
            <a:ext cx="10515023" cy="492656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21065C-2572-BFCE-4823-10C2172EB14F}"/>
              </a:ext>
            </a:extLst>
          </p:cNvPr>
          <p:cNvSpPr/>
          <p:nvPr/>
        </p:nvSpPr>
        <p:spPr>
          <a:xfrm>
            <a:off x="1315614" y="1642188"/>
            <a:ext cx="9489233" cy="1091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Header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7FA0BA-7804-CE6F-9841-A1CD0EFC427F}"/>
              </a:ext>
            </a:extLst>
          </p:cNvPr>
          <p:cNvSpPr/>
          <p:nvPr/>
        </p:nvSpPr>
        <p:spPr>
          <a:xfrm>
            <a:off x="1315616" y="2873829"/>
            <a:ext cx="9489233" cy="718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Navigation </a:t>
            </a:r>
            <a:r>
              <a:rPr lang="en-US" altLang="ko-KR" dirty="0">
                <a:latin typeface="+mj-ea"/>
                <a:ea typeface="+mj-ea"/>
              </a:rPr>
              <a:t>Menu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A98A68-441A-2DCB-8874-C9522B592352}"/>
              </a:ext>
            </a:extLst>
          </p:cNvPr>
          <p:cNvSpPr/>
          <p:nvPr/>
        </p:nvSpPr>
        <p:spPr>
          <a:xfrm>
            <a:off x="1315612" y="3715916"/>
            <a:ext cx="9489233" cy="1334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Main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2888FC-B4E4-19DA-3ECE-87F173846A73}"/>
              </a:ext>
            </a:extLst>
          </p:cNvPr>
          <p:cNvSpPr/>
          <p:nvPr/>
        </p:nvSpPr>
        <p:spPr>
          <a:xfrm>
            <a:off x="1315612" y="5165658"/>
            <a:ext cx="9489233" cy="802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Footer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064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7E9F2C0-4FB7-6A7B-26D7-EC659D039E55}"/>
              </a:ext>
            </a:extLst>
          </p:cNvPr>
          <p:cNvGrpSpPr/>
          <p:nvPr/>
        </p:nvGrpSpPr>
        <p:grpSpPr>
          <a:xfrm>
            <a:off x="1" y="0"/>
            <a:ext cx="12191999" cy="764361"/>
            <a:chOff x="0" y="0"/>
            <a:chExt cx="12191999" cy="76436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0EFB2C5-A441-D6EB-521A-F122D3570BE9}"/>
                </a:ext>
              </a:extLst>
            </p:cNvPr>
            <p:cNvSpPr/>
            <p:nvPr/>
          </p:nvSpPr>
          <p:spPr>
            <a:xfrm>
              <a:off x="0" y="0"/>
              <a:ext cx="12191999" cy="76436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사각형: 둥근 모서리 4">
              <a:extLst>
                <a:ext uri="{FF2B5EF4-FFF2-40B4-BE49-F238E27FC236}">
                  <a16:creationId xmlns:a16="http://schemas.microsoft.com/office/drawing/2014/main" id="{05086D3D-BB32-A621-ABBE-6255780D385A}"/>
                </a:ext>
              </a:extLst>
            </p:cNvPr>
            <p:cNvSpPr txBox="1"/>
            <p:nvPr/>
          </p:nvSpPr>
          <p:spPr>
            <a:xfrm>
              <a:off x="37313" y="37313"/>
              <a:ext cx="12117373" cy="6897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600" kern="1200" dirty="0">
                  <a:latin typeface="+mj-ea"/>
                  <a:ea typeface="+mj-ea"/>
                </a:rPr>
                <a:t>	</a:t>
              </a:r>
              <a:r>
                <a:rPr lang="ko-KR" altLang="en-US" sz="3500" dirty="0">
                  <a:latin typeface="+mj-ea"/>
                  <a:ea typeface="+mj-ea"/>
                </a:rPr>
                <a:t>로고 </a:t>
              </a:r>
              <a:r>
                <a:rPr lang="en-US" altLang="ko-KR" sz="3500" dirty="0">
                  <a:latin typeface="+mj-ea"/>
                  <a:ea typeface="+mj-ea"/>
                </a:rPr>
                <a:t>/ </a:t>
              </a:r>
              <a:r>
                <a:rPr lang="ko-KR" altLang="en-US" sz="3500" dirty="0">
                  <a:latin typeface="+mj-ea"/>
                  <a:ea typeface="+mj-ea"/>
                </a:rPr>
                <a:t>글꼴</a:t>
              </a:r>
              <a:endParaRPr lang="ko-KR" altLang="en-US" sz="3500" kern="1200" dirty="0">
                <a:latin typeface="+mj-ea"/>
                <a:ea typeface="+mj-ea"/>
              </a:endParaRP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6F8AEE-1291-BBBD-3F06-221332F62974}"/>
              </a:ext>
            </a:extLst>
          </p:cNvPr>
          <p:cNvSpPr/>
          <p:nvPr/>
        </p:nvSpPr>
        <p:spPr>
          <a:xfrm>
            <a:off x="1054359" y="1651518"/>
            <a:ext cx="2995127" cy="329370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619F59-15EE-8048-44E1-3FF631945974}"/>
              </a:ext>
            </a:extLst>
          </p:cNvPr>
          <p:cNvSpPr/>
          <p:nvPr/>
        </p:nvSpPr>
        <p:spPr>
          <a:xfrm>
            <a:off x="4598436" y="1651518"/>
            <a:ext cx="2995127" cy="329370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BC74C93-1ECC-6060-15F1-D9C69B186745}"/>
              </a:ext>
            </a:extLst>
          </p:cNvPr>
          <p:cNvSpPr/>
          <p:nvPr/>
        </p:nvSpPr>
        <p:spPr>
          <a:xfrm>
            <a:off x="8142514" y="1651518"/>
            <a:ext cx="2995127" cy="329370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016627-3840-D643-20FC-962C3B6BEA40}"/>
              </a:ext>
            </a:extLst>
          </p:cNvPr>
          <p:cNvSpPr txBox="1"/>
          <p:nvPr/>
        </p:nvSpPr>
        <p:spPr>
          <a:xfrm>
            <a:off x="1054359" y="2024743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214830-AD1D-75BC-0E3D-6892861D2500}"/>
              </a:ext>
            </a:extLst>
          </p:cNvPr>
          <p:cNvSpPr txBox="1"/>
          <p:nvPr/>
        </p:nvSpPr>
        <p:spPr>
          <a:xfrm>
            <a:off x="4598437" y="2024743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로고 </a:t>
            </a:r>
            <a:r>
              <a:rPr lang="en-US" altLang="ko-KR" dirty="0"/>
              <a:t>- </a:t>
            </a:r>
            <a:r>
              <a:rPr lang="ko-KR" altLang="en-US" dirty="0"/>
              <a:t>글꼴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9B376-6E5B-7451-3B13-2DC7527DA838}"/>
              </a:ext>
            </a:extLst>
          </p:cNvPr>
          <p:cNvSpPr txBox="1"/>
          <p:nvPr/>
        </p:nvSpPr>
        <p:spPr>
          <a:xfrm>
            <a:off x="8142513" y="2024743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글꼴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92D7019-6EB8-8BAC-31F1-1295E8D65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84" y="2862262"/>
            <a:ext cx="1133475" cy="11334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A69DBCF-7057-A7B8-E3F3-0CEA68639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011" y="3071811"/>
            <a:ext cx="2085975" cy="7143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50F23F1-2859-36AD-E43A-BD561F12E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026" y="2676744"/>
            <a:ext cx="23241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8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AF3C1D3-D764-1403-2C38-2AAF59F4748D}"/>
              </a:ext>
            </a:extLst>
          </p:cNvPr>
          <p:cNvGrpSpPr/>
          <p:nvPr/>
        </p:nvGrpSpPr>
        <p:grpSpPr>
          <a:xfrm>
            <a:off x="1" y="0"/>
            <a:ext cx="12191999" cy="764361"/>
            <a:chOff x="0" y="0"/>
            <a:chExt cx="12191999" cy="76436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0171A85-DC94-E06B-FE58-7C40D653D131}"/>
                </a:ext>
              </a:extLst>
            </p:cNvPr>
            <p:cNvSpPr/>
            <p:nvPr/>
          </p:nvSpPr>
          <p:spPr>
            <a:xfrm>
              <a:off x="0" y="0"/>
              <a:ext cx="12191999" cy="76436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사각형: 둥근 모서리 4">
              <a:extLst>
                <a:ext uri="{FF2B5EF4-FFF2-40B4-BE49-F238E27FC236}">
                  <a16:creationId xmlns:a16="http://schemas.microsoft.com/office/drawing/2014/main" id="{41C38F99-9B88-77ED-F963-30FD4C41841B}"/>
                </a:ext>
              </a:extLst>
            </p:cNvPr>
            <p:cNvSpPr txBox="1"/>
            <p:nvPr/>
          </p:nvSpPr>
          <p:spPr>
            <a:xfrm>
              <a:off x="597433" y="37313"/>
              <a:ext cx="11015794" cy="6897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500" dirty="0">
                  <a:latin typeface="+mj-ea"/>
                  <a:ea typeface="+mj-ea"/>
                </a:rPr>
                <a:t>컬러 팔레트</a:t>
              </a:r>
              <a:endParaRPr lang="ko-KR" altLang="en-US" sz="3500" kern="1200" dirty="0">
                <a:latin typeface="+mj-ea"/>
                <a:ea typeface="+mj-ea"/>
              </a:endParaRP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6A28008-BF98-E875-9D19-8C1FDE9C9A9D}"/>
              </a:ext>
            </a:extLst>
          </p:cNvPr>
          <p:cNvSpPr/>
          <p:nvPr/>
        </p:nvSpPr>
        <p:spPr>
          <a:xfrm>
            <a:off x="597434" y="1399592"/>
            <a:ext cx="2313992" cy="764361"/>
          </a:xfrm>
          <a:prstGeom prst="round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#F5F5F5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AD3C4-1F51-53A9-6708-537C7795AE2B}"/>
              </a:ext>
            </a:extLst>
          </p:cNvPr>
          <p:cNvSpPr txBox="1"/>
          <p:nvPr/>
        </p:nvSpPr>
        <p:spPr>
          <a:xfrm>
            <a:off x="3313650" y="1597106"/>
            <a:ext cx="596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Header</a:t>
            </a:r>
            <a:r>
              <a:rPr lang="ko-KR" altLang="en-US" dirty="0"/>
              <a:t>의 색상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05148C4-4E6A-E570-12CD-9F400425CCDA}"/>
              </a:ext>
            </a:extLst>
          </p:cNvPr>
          <p:cNvSpPr/>
          <p:nvPr/>
        </p:nvSpPr>
        <p:spPr>
          <a:xfrm>
            <a:off x="597434" y="2952492"/>
            <a:ext cx="2313992" cy="7643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#FFFFFF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7D6AF6-0609-DA63-8303-8E935613AE6C}"/>
              </a:ext>
            </a:extLst>
          </p:cNvPr>
          <p:cNvSpPr txBox="1"/>
          <p:nvPr/>
        </p:nvSpPr>
        <p:spPr>
          <a:xfrm>
            <a:off x="3313649" y="3150006"/>
            <a:ext cx="596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Navigation Menu</a:t>
            </a:r>
            <a:r>
              <a:rPr lang="ko-KR" altLang="en-US" dirty="0"/>
              <a:t>의 색상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36961F7-29C6-673C-C686-2AC720C3C347}"/>
              </a:ext>
            </a:extLst>
          </p:cNvPr>
          <p:cNvSpPr/>
          <p:nvPr/>
        </p:nvSpPr>
        <p:spPr>
          <a:xfrm>
            <a:off x="597434" y="4505393"/>
            <a:ext cx="2313992" cy="764361"/>
          </a:xfrm>
          <a:prstGeom prst="roundRect">
            <a:avLst/>
          </a:prstGeom>
          <a:solidFill>
            <a:srgbClr val="111111"/>
          </a:solidFill>
          <a:ln>
            <a:solidFill>
              <a:srgbClr val="1111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#111111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99231-0A2A-7A33-0EA5-018205031AB0}"/>
              </a:ext>
            </a:extLst>
          </p:cNvPr>
          <p:cNvSpPr txBox="1"/>
          <p:nvPr/>
        </p:nvSpPr>
        <p:spPr>
          <a:xfrm>
            <a:off x="3313649" y="4702907"/>
            <a:ext cx="596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Footer</a:t>
            </a:r>
            <a:r>
              <a:rPr lang="ko-KR" altLang="en-US" dirty="0"/>
              <a:t>의 색상</a:t>
            </a:r>
          </a:p>
        </p:txBody>
      </p:sp>
    </p:spTree>
    <p:extLst>
      <p:ext uri="{BB962C8B-B14F-4D97-AF65-F5344CB8AC3E}">
        <p14:creationId xmlns:p14="http://schemas.microsoft.com/office/powerpoint/2010/main" val="94183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62A3425-5CDC-9DFF-4D93-73985D42CB83}"/>
              </a:ext>
            </a:extLst>
          </p:cNvPr>
          <p:cNvGrpSpPr/>
          <p:nvPr/>
        </p:nvGrpSpPr>
        <p:grpSpPr>
          <a:xfrm>
            <a:off x="1" y="0"/>
            <a:ext cx="12191999" cy="764361"/>
            <a:chOff x="0" y="0"/>
            <a:chExt cx="12191999" cy="76436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ABA131C-D5CE-A523-690F-BDF9E01AFC3D}"/>
                </a:ext>
              </a:extLst>
            </p:cNvPr>
            <p:cNvSpPr/>
            <p:nvPr/>
          </p:nvSpPr>
          <p:spPr>
            <a:xfrm>
              <a:off x="0" y="0"/>
              <a:ext cx="12191999" cy="76436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사각형: 둥근 모서리 4">
              <a:extLst>
                <a:ext uri="{FF2B5EF4-FFF2-40B4-BE49-F238E27FC236}">
                  <a16:creationId xmlns:a16="http://schemas.microsoft.com/office/drawing/2014/main" id="{CDD37F37-02ED-58DA-33C3-25C8E3CA7F01}"/>
                </a:ext>
              </a:extLst>
            </p:cNvPr>
            <p:cNvSpPr txBox="1"/>
            <p:nvPr/>
          </p:nvSpPr>
          <p:spPr>
            <a:xfrm>
              <a:off x="597433" y="37313"/>
              <a:ext cx="11015794" cy="6897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500" dirty="0">
                  <a:latin typeface="+mj-ea"/>
                  <a:ea typeface="+mj-ea"/>
                </a:rPr>
                <a:t>아이콘</a:t>
              </a:r>
              <a:endParaRPr lang="ko-KR" altLang="en-US" sz="3500" kern="1200" dirty="0">
                <a:latin typeface="+mj-ea"/>
                <a:ea typeface="+mj-ea"/>
              </a:endParaRPr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756B275-B1AE-2A49-DBFC-DA68282BBB8B}"/>
              </a:ext>
            </a:extLst>
          </p:cNvPr>
          <p:cNvSpPr/>
          <p:nvPr/>
        </p:nvSpPr>
        <p:spPr>
          <a:xfrm>
            <a:off x="6384003" y="2884893"/>
            <a:ext cx="3484085" cy="76436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74337C-4C30-DACE-D045-C4CDCA72E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84" y="2053291"/>
            <a:ext cx="457200" cy="352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53B0E5-F42F-0F70-75AF-66A69C3C6ED6}"/>
              </a:ext>
            </a:extLst>
          </p:cNvPr>
          <p:cNvSpPr txBox="1"/>
          <p:nvPr/>
        </p:nvSpPr>
        <p:spPr>
          <a:xfrm>
            <a:off x="2384644" y="2021738"/>
            <a:ext cx="151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회원전용 즐겨찾기 관심상품 등록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7BE090-0344-2D38-84E7-A4DD336C1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459" y="3146604"/>
            <a:ext cx="476250" cy="323850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632A814-77F2-AFA5-4BED-6B931FF56E7D}"/>
              </a:ext>
            </a:extLst>
          </p:cNvPr>
          <p:cNvSpPr/>
          <p:nvPr/>
        </p:nvSpPr>
        <p:spPr>
          <a:xfrm>
            <a:off x="1492897" y="2880646"/>
            <a:ext cx="3484085" cy="76436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BB8CE-3355-989F-E15A-B00ED1DA63C3}"/>
              </a:ext>
            </a:extLst>
          </p:cNvPr>
          <p:cNvSpPr txBox="1"/>
          <p:nvPr/>
        </p:nvSpPr>
        <p:spPr>
          <a:xfrm>
            <a:off x="2384645" y="3070344"/>
            <a:ext cx="151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비회원전용 즐겨찾기 관심상품 등록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26903E4-F2F3-E324-29E2-B9F3C5B38D13}"/>
              </a:ext>
            </a:extLst>
          </p:cNvPr>
          <p:cNvSpPr/>
          <p:nvPr/>
        </p:nvSpPr>
        <p:spPr>
          <a:xfrm>
            <a:off x="1492897" y="1790824"/>
            <a:ext cx="3484085" cy="76436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485D199-02AB-32DE-25B1-DC394E61FA7C}"/>
              </a:ext>
            </a:extLst>
          </p:cNvPr>
          <p:cNvSpPr/>
          <p:nvPr/>
        </p:nvSpPr>
        <p:spPr>
          <a:xfrm>
            <a:off x="6384003" y="1790824"/>
            <a:ext cx="3484085" cy="76436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277DE39-7FBC-C09D-F7A9-087E1CB1B2C6}"/>
              </a:ext>
            </a:extLst>
          </p:cNvPr>
          <p:cNvSpPr/>
          <p:nvPr/>
        </p:nvSpPr>
        <p:spPr>
          <a:xfrm>
            <a:off x="6384003" y="3978962"/>
            <a:ext cx="3484085" cy="76436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32E9A69-49A2-FE30-A2D6-44B505FDF503}"/>
              </a:ext>
            </a:extLst>
          </p:cNvPr>
          <p:cNvSpPr/>
          <p:nvPr/>
        </p:nvSpPr>
        <p:spPr>
          <a:xfrm>
            <a:off x="6384002" y="5073031"/>
            <a:ext cx="3484085" cy="76436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D056BDF-0ABE-2A83-4A36-B2E898C75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286" y="1941793"/>
            <a:ext cx="421013" cy="4001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55F725-E246-AC23-FC56-24623A56C41F}"/>
              </a:ext>
            </a:extLst>
          </p:cNvPr>
          <p:cNvSpPr txBox="1"/>
          <p:nvPr/>
        </p:nvSpPr>
        <p:spPr>
          <a:xfrm>
            <a:off x="7275934" y="1988083"/>
            <a:ext cx="2220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트위터 나이키</a:t>
            </a:r>
            <a:endParaRPr lang="en-US" altLang="ko-KR" sz="1000" dirty="0"/>
          </a:p>
          <a:p>
            <a:r>
              <a:rPr lang="ko-KR" altLang="en-US" sz="1000" dirty="0"/>
              <a:t>공식사이트로 이동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B89871D-CB07-FF7B-14E1-F9F22B991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490" y="2989811"/>
            <a:ext cx="640604" cy="5696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BEFCA6-635A-72FA-53AB-91916722FE8B}"/>
              </a:ext>
            </a:extLst>
          </p:cNvPr>
          <p:cNvSpPr txBox="1"/>
          <p:nvPr/>
        </p:nvSpPr>
        <p:spPr>
          <a:xfrm>
            <a:off x="7275934" y="3084902"/>
            <a:ext cx="2220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페이스북 나이키</a:t>
            </a:r>
            <a:endParaRPr lang="en-US" altLang="ko-KR" sz="1000" dirty="0"/>
          </a:p>
          <a:p>
            <a:r>
              <a:rPr lang="ko-KR" altLang="en-US" sz="1000" dirty="0"/>
              <a:t>공식사이트로 이동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5F01423-6567-6F4A-8001-5DAA41E5B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7286" y="4199566"/>
            <a:ext cx="482916" cy="3724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9CF25F2-B09F-8D2E-48FA-17D7542E204E}"/>
              </a:ext>
            </a:extLst>
          </p:cNvPr>
          <p:cNvSpPr txBox="1"/>
          <p:nvPr/>
        </p:nvSpPr>
        <p:spPr>
          <a:xfrm>
            <a:off x="7271356" y="4161087"/>
            <a:ext cx="2220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유튜브 나이키</a:t>
            </a:r>
            <a:endParaRPr lang="en-US" altLang="ko-KR" sz="1000" dirty="0"/>
          </a:p>
          <a:p>
            <a:r>
              <a:rPr lang="ko-KR" altLang="en-US" sz="1000" dirty="0"/>
              <a:t>공식사이트로 이동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98A6A3D-18F3-1F58-6C0D-0083A4FC9C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0563" y="5241920"/>
            <a:ext cx="434457" cy="42658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90FA58F-8E73-27A9-963B-E92F225C8785}"/>
              </a:ext>
            </a:extLst>
          </p:cNvPr>
          <p:cNvSpPr txBox="1"/>
          <p:nvPr/>
        </p:nvSpPr>
        <p:spPr>
          <a:xfrm>
            <a:off x="7271356" y="5255156"/>
            <a:ext cx="2220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인스타그램 </a:t>
            </a:r>
            <a:r>
              <a:rPr lang="ko-KR" altLang="en-US" sz="1000" dirty="0"/>
              <a:t>나이키</a:t>
            </a:r>
            <a:endParaRPr lang="en-US" altLang="ko-KR" sz="1000" dirty="0"/>
          </a:p>
          <a:p>
            <a:r>
              <a:rPr lang="ko-KR" altLang="en-US" sz="1000" dirty="0"/>
              <a:t>공식사이트로 이동</a:t>
            </a:r>
          </a:p>
        </p:txBody>
      </p:sp>
    </p:spTree>
    <p:extLst>
      <p:ext uri="{BB962C8B-B14F-4D97-AF65-F5344CB8AC3E}">
        <p14:creationId xmlns:p14="http://schemas.microsoft.com/office/powerpoint/2010/main" val="73951964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146</Words>
  <Application>Microsoft Office PowerPoint</Application>
  <PresentationFormat>와이드스크린</PresentationFormat>
  <Paragraphs>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Calibri</vt:lpstr>
      <vt:lpstr>Calibri Light</vt:lpstr>
      <vt:lpstr>Wingdings 2</vt:lpstr>
      <vt:lpstr>HDOfficeLightV0</vt:lpstr>
      <vt:lpstr>     스타일가이드</vt:lpstr>
      <vt:lpstr> 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스타일가이드</dc:title>
  <dc:creator>나</dc:creator>
  <cp:lastModifiedBy>나</cp:lastModifiedBy>
  <cp:revision>9</cp:revision>
  <dcterms:created xsi:type="dcterms:W3CDTF">2024-01-01T08:24:59Z</dcterms:created>
  <dcterms:modified xsi:type="dcterms:W3CDTF">2024-01-08T07:04:42Z</dcterms:modified>
</cp:coreProperties>
</file>