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8550-FA80-48A0-B6BF-498F20045AC7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1548-F9A6-4F34-A3E3-45A2FC795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213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8550-FA80-48A0-B6BF-498F20045AC7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1548-F9A6-4F34-A3E3-45A2FC795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948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8550-FA80-48A0-B6BF-498F20045AC7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1548-F9A6-4F34-A3E3-45A2FC795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246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8550-FA80-48A0-B6BF-498F20045AC7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1548-F9A6-4F34-A3E3-45A2FC795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049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8550-FA80-48A0-B6BF-498F20045AC7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1548-F9A6-4F34-A3E3-45A2FC795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61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8550-FA80-48A0-B6BF-498F20045AC7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1548-F9A6-4F34-A3E3-45A2FC795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64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8550-FA80-48A0-B6BF-498F20045AC7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1548-F9A6-4F34-A3E3-45A2FC795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09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8550-FA80-48A0-B6BF-498F20045AC7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1548-F9A6-4F34-A3E3-45A2FC795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74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8550-FA80-48A0-B6BF-498F20045AC7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1548-F9A6-4F34-A3E3-45A2FC795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496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8550-FA80-48A0-B6BF-498F20045AC7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1548-F9A6-4F34-A3E3-45A2FC795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0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8550-FA80-48A0-B6BF-498F20045AC7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1548-F9A6-4F34-A3E3-45A2FC795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19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C8550-FA80-48A0-B6BF-498F20045AC7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61548-F9A6-4F34-A3E3-45A2FC795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5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화면구현</a:t>
            </a:r>
            <a:r>
              <a:rPr lang="ko-KR" altLang="en-US" dirty="0" smtClean="0"/>
              <a:t> 능력평가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조 조은지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3522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CSS </a:t>
            </a:r>
            <a:r>
              <a:rPr lang="ko-KR" altLang="en-US" dirty="0" smtClean="0"/>
              <a:t>검사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82" y="1323505"/>
            <a:ext cx="7473161" cy="33664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212" y="2770176"/>
            <a:ext cx="6919649" cy="357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4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담당 영역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Section3-article (</a:t>
            </a:r>
            <a:r>
              <a:rPr lang="ko-KR" altLang="en-US" dirty="0" smtClean="0"/>
              <a:t>고객문의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Section4-asdie (</a:t>
            </a:r>
            <a:r>
              <a:rPr lang="ko-KR" altLang="en-US" dirty="0" err="1" smtClean="0"/>
              <a:t>온라인제보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Section5-asdie (</a:t>
            </a:r>
            <a:r>
              <a:rPr lang="ko-KR" altLang="en-US" dirty="0" err="1" smtClean="0"/>
              <a:t>퀵메뉴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Footer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488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담당 전체 영역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100" y="1825625"/>
            <a:ext cx="4937799" cy="4351338"/>
          </a:xfrm>
        </p:spPr>
      </p:pic>
    </p:spTree>
    <p:extLst>
      <p:ext uri="{BB962C8B-B14F-4D97-AF65-F5344CB8AC3E}">
        <p14:creationId xmlns:p14="http://schemas.microsoft.com/office/powerpoint/2010/main" val="1619801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Section3-article (</a:t>
            </a:r>
            <a:r>
              <a:rPr lang="ko-KR" altLang="en-US" dirty="0" smtClean="0"/>
              <a:t>고객문의</a:t>
            </a:r>
            <a:r>
              <a:rPr lang="en-US" altLang="ko-KR" dirty="0" smtClean="0"/>
              <a:t>)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9367"/>
            <a:ext cx="7255035" cy="435133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883" y="4075036"/>
            <a:ext cx="5670724" cy="18389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33536" y="3553647"/>
            <a:ext cx="283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[hover</a:t>
            </a:r>
            <a:r>
              <a:rPr lang="ko-KR" altLang="en-US" dirty="0" smtClean="0"/>
              <a:t>시</a:t>
            </a:r>
            <a:r>
              <a:rPr lang="en-US" altLang="ko-KR" dirty="0" smtClean="0"/>
              <a:t>, Animation </a:t>
            </a:r>
            <a:r>
              <a:rPr lang="ko-KR" altLang="en-US" dirty="0" smtClean="0"/>
              <a:t>적용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1322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Section4-asdie (</a:t>
            </a:r>
            <a:r>
              <a:rPr lang="ko-KR" altLang="en-US" dirty="0" err="1" smtClean="0"/>
              <a:t>온라인제보</a:t>
            </a:r>
            <a:r>
              <a:rPr lang="en-US" altLang="ko-KR" dirty="0" smtClean="0"/>
              <a:t>)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573" y="2824792"/>
            <a:ext cx="7544853" cy="2353003"/>
          </a:xfrm>
        </p:spPr>
      </p:pic>
    </p:spTree>
    <p:extLst>
      <p:ext uri="{BB962C8B-B14F-4D97-AF65-F5344CB8AC3E}">
        <p14:creationId xmlns:p14="http://schemas.microsoft.com/office/powerpoint/2010/main" val="3283883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Section5-asdie (</a:t>
            </a:r>
            <a:r>
              <a:rPr lang="ko-KR" altLang="en-US" dirty="0" err="1" smtClean="0"/>
              <a:t>퀵메뉴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937" y="2317801"/>
            <a:ext cx="2524125" cy="30289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767" y="2632126"/>
            <a:ext cx="2028825" cy="27146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63824" y="3185944"/>
            <a:ext cx="2050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Hover</a:t>
            </a:r>
            <a:r>
              <a:rPr lang="ko-KR" altLang="en-US" dirty="0" smtClean="0"/>
              <a:t>시</a:t>
            </a:r>
            <a:r>
              <a:rPr lang="en-US" altLang="ko-KR" dirty="0" smtClean="0"/>
              <a:t>, Animation 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46373" y="3185945"/>
            <a:ext cx="326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이미지가 위아래로 움직이는 </a:t>
            </a:r>
            <a:endParaRPr lang="en-US" altLang="ko-KR" dirty="0" smtClean="0"/>
          </a:p>
          <a:p>
            <a:r>
              <a:rPr lang="en-US" altLang="ko-KR" dirty="0" smtClean="0"/>
              <a:t>Animation 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6489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Footer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852" y="2890684"/>
            <a:ext cx="9542206" cy="2212257"/>
          </a:xfrm>
        </p:spPr>
      </p:pic>
    </p:spTree>
    <p:extLst>
      <p:ext uri="{BB962C8B-B14F-4D97-AF65-F5344CB8AC3E}">
        <p14:creationId xmlns:p14="http://schemas.microsoft.com/office/powerpoint/2010/main" val="2254177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Media </a:t>
            </a:r>
            <a:r>
              <a:rPr lang="en-US" altLang="ko-KR" dirty="0" smtClean="0"/>
              <a:t>Query </a:t>
            </a:r>
            <a:r>
              <a:rPr lang="en-US" altLang="ko-KR" sz="3600" dirty="0" smtClean="0"/>
              <a:t>(max-width:1024px,770px)</a:t>
            </a:r>
            <a:endParaRPr lang="ko-KR" altLang="en-US" sz="3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09" y="1563330"/>
            <a:ext cx="2772272" cy="499970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441" y="1563330"/>
            <a:ext cx="5238750" cy="23431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141" y="4173948"/>
            <a:ext cx="3943350" cy="20478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8505" y="1563330"/>
            <a:ext cx="2200787" cy="504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52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HTML </a:t>
            </a:r>
            <a:r>
              <a:rPr lang="ko-KR" altLang="en-US" dirty="0" smtClean="0"/>
              <a:t>검사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90" y="1301940"/>
            <a:ext cx="7492181" cy="37715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756" y="2627503"/>
            <a:ext cx="7289440" cy="377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65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78</Words>
  <Application>Microsoft Office PowerPoint</Application>
  <PresentationFormat>와이드스크린</PresentationFormat>
  <Paragraphs>19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화면구현 능력평가</vt:lpstr>
      <vt:lpstr>담당 영역</vt:lpstr>
      <vt:lpstr>1. 담당 전체 영역</vt:lpstr>
      <vt:lpstr>2. Section3-article (고객문의)</vt:lpstr>
      <vt:lpstr>3. Section4-asdie (온라인제보)</vt:lpstr>
      <vt:lpstr>4. Section5-asdie (퀵메뉴)</vt:lpstr>
      <vt:lpstr>5. Footer</vt:lpstr>
      <vt:lpstr>6. Media Query (max-width:1024px,770px)</vt:lpstr>
      <vt:lpstr>7. HTML 검사</vt:lpstr>
      <vt:lpstr>8. CSS 검사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화면구현 능력평가</dc:title>
  <dc:creator>FullName</dc:creator>
  <cp:lastModifiedBy>FullName</cp:lastModifiedBy>
  <cp:revision>5</cp:revision>
  <dcterms:created xsi:type="dcterms:W3CDTF">2024-01-19T03:43:52Z</dcterms:created>
  <dcterms:modified xsi:type="dcterms:W3CDTF">2024-01-19T04:14:29Z</dcterms:modified>
</cp:coreProperties>
</file>