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4" r:id="rId7"/>
    <p:sldId id="259" r:id="rId8"/>
    <p:sldId id="263" r:id="rId9"/>
    <p:sldId id="260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8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ADAF-9F70-4521-97C2-F1456FBCAAFE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D6F9-7B92-4779-A682-5B36904A8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99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ADAF-9F70-4521-97C2-F1456FBCAAFE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D6F9-7B92-4779-A682-5B36904A8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1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ADAF-9F70-4521-97C2-F1456FBCAAFE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D6F9-7B92-4779-A682-5B36904A8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87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ADAF-9F70-4521-97C2-F1456FBCAAFE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D6F9-7B92-4779-A682-5B36904A8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42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ADAF-9F70-4521-97C2-F1456FBCAAFE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D6F9-7B92-4779-A682-5B36904A8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07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ADAF-9F70-4521-97C2-F1456FBCAAFE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D6F9-7B92-4779-A682-5B36904A8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64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ADAF-9F70-4521-97C2-F1456FBCAAFE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D6F9-7B92-4779-A682-5B36904A8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10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ADAF-9F70-4521-97C2-F1456FBCAAFE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D6F9-7B92-4779-A682-5B36904A8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19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ADAF-9F70-4521-97C2-F1456FBCAAFE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D6F9-7B92-4779-A682-5B36904A8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2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ADAF-9F70-4521-97C2-F1456FBCAAFE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D6F9-7B92-4779-A682-5B36904A8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83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ADAF-9F70-4521-97C2-F1456FBCAAFE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D6F9-7B92-4779-A682-5B36904A8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70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DADAF-9F70-4521-97C2-F1456FBCAAFE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7D6F9-7B92-4779-A682-5B36904A8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00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ko-KR" altLang="en-US" dirty="0" err="1" smtClean="0"/>
              <a:t>화면구현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임베디드 융합 풀스택 양성 과정 </a:t>
            </a:r>
            <a:r>
              <a:rPr lang="en-US" altLang="ko-KR" smtClean="0"/>
              <a:t>B</a:t>
            </a:r>
          </a:p>
          <a:p>
            <a:r>
              <a:rPr lang="en-US" altLang="ko-KR" smtClean="0"/>
              <a:t>6</a:t>
            </a:r>
            <a:r>
              <a:rPr lang="ko-KR" altLang="en-US" smtClean="0"/>
              <a:t>조 옥은진</a:t>
            </a:r>
            <a:endParaRPr lang="en-US" altLang="ko-KR" smtClean="0"/>
          </a:p>
          <a:p>
            <a:r>
              <a:rPr lang="ko-KR" altLang="en-US" smtClean="0"/>
              <a:t>빙그레 </a:t>
            </a:r>
            <a:r>
              <a:rPr lang="en-US" altLang="ko-KR" smtClean="0"/>
              <a:t>– </a:t>
            </a:r>
            <a:r>
              <a:rPr lang="ko-KR" altLang="en-US" smtClean="0"/>
              <a:t>로그인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5900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5014" cy="1325563"/>
          </a:xfrm>
        </p:spPr>
        <p:txBody>
          <a:bodyPr/>
          <a:lstStyle/>
          <a:p>
            <a:r>
              <a:rPr lang="ko-KR" altLang="en-US" dirty="0" smtClean="0"/>
              <a:t>애니메이션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헤더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모바일 버전</a:t>
            </a:r>
            <a:r>
              <a:rPr lang="en-US" altLang="ko-KR" dirty="0" smtClean="0"/>
              <a:t>)</a:t>
            </a:r>
            <a:r>
              <a:rPr lang="ko-KR" altLang="en-US" dirty="0" smtClean="0"/>
              <a:t> 메뉴 버튼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68" y="2458984"/>
            <a:ext cx="4947266" cy="88865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68" y="4946218"/>
            <a:ext cx="4947266" cy="910297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5786033" y="3867957"/>
            <a:ext cx="588936" cy="55793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287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W3C CSS </a:t>
            </a:r>
            <a:r>
              <a:rPr lang="ko-KR" altLang="en-US" dirty="0" smtClean="0"/>
              <a:t>검사 결과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95" y="1831809"/>
            <a:ext cx="8843210" cy="439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2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</a:t>
            </a:r>
            <a:r>
              <a:rPr lang="en-US" altLang="ko-KR" dirty="0" smtClean="0"/>
              <a:t>- PC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6" y="1690688"/>
            <a:ext cx="9787676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태블릿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098" y="714040"/>
            <a:ext cx="6053638" cy="567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0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모바일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" t="1070" r="182"/>
          <a:stretch/>
        </p:blipFill>
        <p:spPr>
          <a:xfrm>
            <a:off x="6096001" y="433137"/>
            <a:ext cx="3565358" cy="628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헤더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965"/>
          <a:stretch/>
        </p:blipFill>
        <p:spPr>
          <a:xfrm>
            <a:off x="155950" y="1948382"/>
            <a:ext cx="11896725" cy="6629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137" y="3273945"/>
            <a:ext cx="8896350" cy="666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r="-92" b="4546"/>
          <a:stretch/>
        </p:blipFill>
        <p:spPr>
          <a:xfrm>
            <a:off x="4323136" y="4690455"/>
            <a:ext cx="3565641" cy="65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3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- PC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064" y="1594831"/>
            <a:ext cx="9441555" cy="500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1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태블릿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950" y="1938339"/>
            <a:ext cx="8129084" cy="429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63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모바일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253" y="1829666"/>
            <a:ext cx="35528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7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푸터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174" y="4898576"/>
            <a:ext cx="3677647" cy="4916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2684"/>
          <a:stretch/>
        </p:blipFill>
        <p:spPr>
          <a:xfrm>
            <a:off x="157159" y="2105025"/>
            <a:ext cx="11877675" cy="5839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t="5022"/>
          <a:stretch/>
        </p:blipFill>
        <p:spPr>
          <a:xfrm>
            <a:off x="3311448" y="3562350"/>
            <a:ext cx="5569100" cy="52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17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47</Words>
  <Application>Microsoft Office PowerPoint</Application>
  <PresentationFormat>와이드스크린</PresentationFormat>
  <Paragraphs>14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화면구현</vt:lpstr>
      <vt:lpstr>전체 - PC</vt:lpstr>
      <vt:lpstr>전체 - 태블릿</vt:lpstr>
      <vt:lpstr>전체 - 모바일</vt:lpstr>
      <vt:lpstr>헤더</vt:lpstr>
      <vt:lpstr>메인 - PC</vt:lpstr>
      <vt:lpstr>메인 - 태블릿</vt:lpstr>
      <vt:lpstr>메인 - 모바일</vt:lpstr>
      <vt:lpstr>푸터</vt:lpstr>
      <vt:lpstr>애니메이션 – 헤더(모바일 버전) 메뉴 버튼</vt:lpstr>
      <vt:lpstr>W3C CSS 검사 결과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화면구현</dc:title>
  <dc:creator>FullName</dc:creator>
  <cp:lastModifiedBy>FullName</cp:lastModifiedBy>
  <cp:revision>9</cp:revision>
  <dcterms:created xsi:type="dcterms:W3CDTF">2024-01-19T02:18:45Z</dcterms:created>
  <dcterms:modified xsi:type="dcterms:W3CDTF">2024-01-19T03:59:40Z</dcterms:modified>
</cp:coreProperties>
</file>