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4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2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3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1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9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5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6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9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5E73-BF44-4FBF-9BEA-D3ACE8EDB861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5D0A-D2FE-41D7-96D0-5D541A591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6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749"/>
            <a:ext cx="12192000" cy="5307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822" y="365760"/>
            <a:ext cx="3898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1. HTML </a:t>
            </a:r>
            <a:r>
              <a:rPr lang="ko-KR" altLang="en-US" sz="3000" dirty="0" smtClean="0"/>
              <a:t>검사 </a:t>
            </a:r>
            <a:r>
              <a:rPr lang="en-US" altLang="ko-KR" sz="3000" dirty="0" smtClean="0"/>
              <a:t>(1)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332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822" y="365760"/>
            <a:ext cx="3898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1. HTML </a:t>
            </a:r>
            <a:r>
              <a:rPr lang="ko-KR" altLang="en-US" sz="3000" dirty="0" smtClean="0"/>
              <a:t>검사 </a:t>
            </a:r>
            <a:r>
              <a:rPr lang="en-US" altLang="ko-KR" sz="3000" dirty="0" smtClean="0"/>
              <a:t>(2)</a:t>
            </a:r>
            <a:endParaRPr lang="ko-KR" altLang="en-US" sz="3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2" y="2572451"/>
            <a:ext cx="3410426" cy="1114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5578" y="2529576"/>
            <a:ext cx="566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해당 </a:t>
            </a:r>
            <a:r>
              <a:rPr lang="en-US" altLang="ko-KR" sz="2400" dirty="0" smtClean="0"/>
              <a:t>section</a:t>
            </a:r>
            <a:r>
              <a:rPr lang="ko-KR" altLang="en-US" sz="2400" dirty="0" smtClean="0"/>
              <a:t>에 제목이 필요하지 않아 뒤에 </a:t>
            </a:r>
            <a:r>
              <a:rPr lang="en-US" altLang="ko-KR" sz="2400" dirty="0" smtClean="0"/>
              <a:t>div </a:t>
            </a:r>
            <a:r>
              <a:rPr lang="ko-KR" altLang="en-US" sz="2400" dirty="0" smtClean="0"/>
              <a:t>요소를 추가하여 내용을 구성하였습니다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85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822" y="365760"/>
            <a:ext cx="3898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</a:t>
            </a:r>
            <a:r>
              <a:rPr lang="en-US" altLang="ko-KR" sz="3000" dirty="0" smtClean="0"/>
              <a:t>. CSS </a:t>
            </a:r>
            <a:r>
              <a:rPr lang="ko-KR" altLang="en-US" sz="3000" dirty="0" smtClean="0"/>
              <a:t>검사</a:t>
            </a:r>
            <a:endParaRPr lang="ko-KR" altLang="en-US" sz="3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915"/>
            <a:ext cx="12192000" cy="13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4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2024-01-18T15:04:19Z</dcterms:created>
  <dcterms:modified xsi:type="dcterms:W3CDTF">2024-01-18T15:04:40Z</dcterms:modified>
</cp:coreProperties>
</file>