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9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6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2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00F3-A74E-45B3-9845-66B1AD7A048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4DA9-21C5-4A6B-A48D-41541499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9680" y="1105737"/>
            <a:ext cx="9144000" cy="10306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데이터베이스구현 캡쳐 모음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82196" y="2876204"/>
            <a:ext cx="3485804" cy="1276004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안지윤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99308" y="408486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Mysql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43" y="1789034"/>
            <a:ext cx="5674129" cy="41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18475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path</a:t>
            </a:r>
            <a:r>
              <a:rPr lang="ko-KR" altLang="en-US" sz="2800" dirty="0" smtClean="0"/>
              <a:t>설정하기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13939"/>
            <a:ext cx="6007331" cy="645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924" y="143042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 smtClean="0"/>
              <a:t>Path </a:t>
            </a:r>
            <a:r>
              <a:rPr lang="ko-KR" altLang="en-US" dirty="0" smtClean="0"/>
              <a:t>설정하기 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924" y="325455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Path </a:t>
            </a:r>
            <a:r>
              <a:rPr lang="ko-KR" altLang="en-US" dirty="0" smtClean="0"/>
              <a:t>설정한 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99" y="1875605"/>
            <a:ext cx="3649674" cy="35482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85" y="3823940"/>
            <a:ext cx="6086475" cy="221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8645" y="1307849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Path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4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553196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Mysql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명령어로 </a:t>
            </a:r>
            <a:r>
              <a:rPr lang="en-US" altLang="ko-KR" sz="2800" dirty="0" err="1" smtClean="0"/>
              <a:t>Mysql</a:t>
            </a:r>
            <a:r>
              <a:rPr lang="ko-KR" altLang="en-US" sz="2800" dirty="0" smtClean="0"/>
              <a:t>접속하기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6" y="2959857"/>
            <a:ext cx="7629525" cy="3448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6033" y="16873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MYSQLD 명령어로 MYSQL SERVER </a:t>
            </a:r>
            <a:r>
              <a:rPr lang="ko-KR" altLang="en-US" dirty="0" err="1" smtClean="0"/>
              <a:t>ROOT로</a:t>
            </a:r>
            <a:r>
              <a:rPr lang="ko-KR" altLang="en-US" dirty="0" smtClean="0"/>
              <a:t> 접속하기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: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39808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Workbench </a:t>
            </a:r>
            <a:r>
              <a:rPr lang="ko-KR" altLang="en-US" sz="2800" dirty="0" err="1" smtClean="0"/>
              <a:t>설치후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root</a:t>
            </a:r>
            <a:r>
              <a:rPr lang="ko-KR" altLang="en-US" sz="2800" dirty="0" smtClean="0"/>
              <a:t>로 접속하기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481262"/>
            <a:ext cx="2571750" cy="1895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984" y="2258008"/>
            <a:ext cx="3265714" cy="2015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39808"/>
            <a:ext cx="9144000" cy="731375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계정 생성하기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74" y="2750391"/>
            <a:ext cx="253365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19" y="2890351"/>
            <a:ext cx="6055428" cy="2750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1" y="1700266"/>
            <a:ext cx="5706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user1234 </a:t>
            </a:r>
            <a:r>
              <a:rPr lang="ko-KR" altLang="en-US" dirty="0" smtClean="0"/>
              <a:t>계정 생성하기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create user user1234@'%' identified by '1234';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8691" y="385245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DB</a:t>
            </a:r>
            <a:r>
              <a:rPr lang="ko-KR" altLang="en-US" sz="2800" smtClean="0"/>
              <a:t>생성하기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81" y="1586204"/>
            <a:ext cx="4495800" cy="2886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5467" y="1586204"/>
            <a:ext cx="3290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DB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(DB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testdb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: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create database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670" y="487881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DB export</a:t>
            </a:r>
            <a:r>
              <a:rPr lang="ko-KR" altLang="en-US" sz="2800" dirty="0" smtClean="0"/>
              <a:t>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34" y="3573144"/>
            <a:ext cx="6361072" cy="793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030" y="1884441"/>
            <a:ext cx="593143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testdb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하기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mysqldump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 -u root -p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testdbexport.sql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72612" y="3284376"/>
            <a:ext cx="7511143" cy="153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98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데이터베이스구현 캡쳐 모음</vt:lpstr>
      <vt:lpstr>Mysql  설치하기</vt:lpstr>
      <vt:lpstr>path설정하기</vt:lpstr>
      <vt:lpstr>Mysql 명령어로 Mysql접속하기</vt:lpstr>
      <vt:lpstr>Workbench 설치후 root로 접속하기</vt:lpstr>
      <vt:lpstr>계정 생성하기</vt:lpstr>
      <vt:lpstr>DB생성하기</vt:lpstr>
      <vt:lpstr>DB export하기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 설치하기</dc:title>
  <dc:creator>FullName</dc:creator>
  <cp:lastModifiedBy>FullName</cp:lastModifiedBy>
  <cp:revision>6</cp:revision>
  <dcterms:created xsi:type="dcterms:W3CDTF">2024-01-26T00:47:08Z</dcterms:created>
  <dcterms:modified xsi:type="dcterms:W3CDTF">2024-01-26T01:29:21Z</dcterms:modified>
</cp:coreProperties>
</file>