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0665-CF77-4914-9E3E-02E2DB6EF50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574-DA2E-4CD5-B6ED-8C0AFA7D8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6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0665-CF77-4914-9E3E-02E2DB6EF50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574-DA2E-4CD5-B6ED-8C0AFA7D8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2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0665-CF77-4914-9E3E-02E2DB6EF50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574-DA2E-4CD5-B6ED-8C0AFA7D8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1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0665-CF77-4914-9E3E-02E2DB6EF50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574-DA2E-4CD5-B6ED-8C0AFA7D8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2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0665-CF77-4914-9E3E-02E2DB6EF50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574-DA2E-4CD5-B6ED-8C0AFA7D8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6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0665-CF77-4914-9E3E-02E2DB6EF50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574-DA2E-4CD5-B6ED-8C0AFA7D8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8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0665-CF77-4914-9E3E-02E2DB6EF50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574-DA2E-4CD5-B6ED-8C0AFA7D8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0665-CF77-4914-9E3E-02E2DB6EF50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574-DA2E-4CD5-B6ED-8C0AFA7D8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0665-CF77-4914-9E3E-02E2DB6EF50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574-DA2E-4CD5-B6ED-8C0AFA7D8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1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0665-CF77-4914-9E3E-02E2DB6EF50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574-DA2E-4CD5-B6ED-8C0AFA7D8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7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0665-CF77-4914-9E3E-02E2DB6EF50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9574-DA2E-4CD5-B6ED-8C0AFA7D8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5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B0665-CF77-4914-9E3E-02E2DB6EF50F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A9574-DA2E-4CD5-B6ED-8C0AFA7D85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0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5811" y="1097425"/>
            <a:ext cx="9144000" cy="731375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데이터베이스 구현 명령어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720051" y="2543695"/>
            <a:ext cx="160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안지윤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22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1375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Tbl_student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테이블 </a:t>
            </a:r>
            <a:r>
              <a:rPr lang="en-US" altLang="ko-KR" sz="2800" dirty="0" smtClean="0"/>
              <a:t>create </a:t>
            </a:r>
            <a:r>
              <a:rPr lang="ko-KR" altLang="en-US" sz="2800" dirty="0" smtClean="0"/>
              <a:t>하기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10" y="2929024"/>
            <a:ext cx="2952750" cy="1076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220" y="2929024"/>
            <a:ext cx="44005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1375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Gender</a:t>
            </a:r>
            <a:r>
              <a:rPr lang="ko-KR" altLang="en-US" sz="2800" dirty="0" smtClean="0"/>
              <a:t>열 추가하기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22" y="2419956"/>
            <a:ext cx="6105525" cy="638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227" y="3624349"/>
            <a:ext cx="44005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9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1375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Phone </a:t>
            </a:r>
            <a:r>
              <a:rPr lang="ko-KR" altLang="en-US" sz="2800" dirty="0" smtClean="0"/>
              <a:t>열 제거하기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665" y="2400993"/>
            <a:ext cx="4057650" cy="60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069" y="3557848"/>
            <a:ext cx="44196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2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1375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Insert</a:t>
            </a:r>
            <a:r>
              <a:rPr lang="ko-KR" altLang="en-US" sz="2800" dirty="0" smtClean="0"/>
              <a:t>명령문으로 내용 삽입하기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19" y="2344189"/>
            <a:ext cx="5886450" cy="1371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69" y="4206240"/>
            <a:ext cx="27241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5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1375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Update </a:t>
            </a:r>
            <a:r>
              <a:rPr lang="ko-KR" altLang="en-US" sz="2800" dirty="0" smtClean="0"/>
              <a:t>명령어로 값 변경하기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2797579"/>
            <a:ext cx="4943475" cy="647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1" y="3815455"/>
            <a:ext cx="28479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6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1375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Delete </a:t>
            </a:r>
            <a:r>
              <a:rPr lang="ko-KR" altLang="en-US" sz="2800" dirty="0" smtClean="0"/>
              <a:t>명령어로 값 삭제하기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7" y="2808489"/>
            <a:ext cx="3971925" cy="476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37" y="3567977"/>
            <a:ext cx="28098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3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</Words>
  <Application>Microsoft Office PowerPoint</Application>
  <PresentationFormat>와이드스크린</PresentationFormat>
  <Paragraphs>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데이터베이스 구현 명령어</vt:lpstr>
      <vt:lpstr>Tbl_student 테이블 create 하기</vt:lpstr>
      <vt:lpstr>Gender열 추가하기</vt:lpstr>
      <vt:lpstr>Phone 열 제거하기</vt:lpstr>
      <vt:lpstr>Insert명령문으로 내용 삽입하기</vt:lpstr>
      <vt:lpstr>Update 명령어로 값 변경하기</vt:lpstr>
      <vt:lpstr>Delete 명령어로 값 삭제하기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 설치</dc:title>
  <dc:creator>FullName</dc:creator>
  <cp:lastModifiedBy>FullName</cp:lastModifiedBy>
  <cp:revision>5</cp:revision>
  <dcterms:created xsi:type="dcterms:W3CDTF">2024-01-26T00:24:54Z</dcterms:created>
  <dcterms:modified xsi:type="dcterms:W3CDTF">2024-01-26T01:39:11Z</dcterms:modified>
</cp:coreProperties>
</file>