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37.xml" ContentType="application/vnd.openxmlformats-officedocument.presentationml.slideLayout+xml"/>
  <Override PartName="/ppt/slideLayouts/slideLayout4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slideLayouts/slideLayout38.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slideLayouts/slideLayout34.xml" ContentType="application/vnd.openxmlformats-officedocument.presentationml.slideLayout+xml"/>
  <Override PartName="/ppt/slideLayouts/slideLayout4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 id="2147483686" r:id="rId2"/>
    <p:sldMasterId id="2147483704" r:id="rId3"/>
  </p:sldMasterIdLst>
  <p:notesMasterIdLst>
    <p:notesMasterId r:id="rId32"/>
  </p:notesMasterIdLst>
  <p:sldIdLst>
    <p:sldId id="492" r:id="rId4"/>
    <p:sldId id="544" r:id="rId5"/>
    <p:sldId id="545" r:id="rId6"/>
    <p:sldId id="546" r:id="rId7"/>
    <p:sldId id="547" r:id="rId8"/>
    <p:sldId id="556" r:id="rId9"/>
    <p:sldId id="548" r:id="rId10"/>
    <p:sldId id="549" r:id="rId11"/>
    <p:sldId id="553" r:id="rId12"/>
    <p:sldId id="493" r:id="rId13"/>
    <p:sldId id="532" r:id="rId14"/>
    <p:sldId id="517" r:id="rId15"/>
    <p:sldId id="533" r:id="rId16"/>
    <p:sldId id="510" r:id="rId17"/>
    <p:sldId id="511" r:id="rId18"/>
    <p:sldId id="512" r:id="rId19"/>
    <p:sldId id="552" r:id="rId20"/>
    <p:sldId id="513" r:id="rId21"/>
    <p:sldId id="514" r:id="rId22"/>
    <p:sldId id="516" r:id="rId23"/>
    <p:sldId id="520" r:id="rId24"/>
    <p:sldId id="550" r:id="rId25"/>
    <p:sldId id="551" r:id="rId26"/>
    <p:sldId id="555" r:id="rId27"/>
    <p:sldId id="522" r:id="rId28"/>
    <p:sldId id="554" r:id="rId29"/>
    <p:sldId id="523" r:id="rId30"/>
    <p:sldId id="524"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8017" autoAdjust="0"/>
    <p:restoredTop sz="94660"/>
  </p:normalViewPr>
  <p:slideViewPr>
    <p:cSldViewPr>
      <p:cViewPr varScale="1">
        <p:scale>
          <a:sx n="89" d="100"/>
          <a:sy n="89" d="100"/>
        </p:scale>
        <p:origin x="-1350"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DF5332-2E67-4197-A9D6-96730940DD45}" type="datetimeFigureOut">
              <a:rPr lang="en-US" smtClean="0"/>
              <a:pPr/>
              <a:t>5/11/2017</a:t>
            </a:fld>
            <a:endParaRPr 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D3CE85-8A39-439B-A638-99B69752E80A}" type="slidenum">
              <a:rPr lang="en-US" smtClean="0"/>
              <a:pPr/>
              <a:t>‹#›</a:t>
            </a:fld>
            <a:endParaRPr lang="en-US"/>
          </a:p>
        </p:txBody>
      </p:sp>
    </p:spTree>
    <p:extLst>
      <p:ext uri="{BB962C8B-B14F-4D97-AF65-F5344CB8AC3E}">
        <p14:creationId xmlns="" xmlns:p14="http://schemas.microsoft.com/office/powerpoint/2010/main" val="16646814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87E5E6-C63B-40EA-BA86-4CAB31B02106}" type="slidenum">
              <a:rPr lang="en-US">
                <a:solidFill>
                  <a:prstClr val="black"/>
                </a:solidFill>
              </a:rPr>
              <a:pPr/>
              <a:t>3</a:t>
            </a:fld>
            <a:endParaRPr lang="en-US">
              <a:solidFill>
                <a:prstClr val="black"/>
              </a:solidFill>
            </a:endParaRPr>
          </a:p>
        </p:txBody>
      </p:sp>
      <p:sp>
        <p:nvSpPr>
          <p:cNvPr id="87042" name="Rectangle 2"/>
          <p:cNvSpPr>
            <a:spLocks noGrp="1" noRot="1" noChangeAspect="1" noChangeArrowheads="1" noTextEdit="1"/>
          </p:cNvSpPr>
          <p:nvPr>
            <p:ph type="sldImg"/>
          </p:nvPr>
        </p:nvSpPr>
        <p:spPr>
          <a:xfrm>
            <a:off x="1143000" y="685800"/>
            <a:ext cx="4572000" cy="3429000"/>
          </a:xfrm>
          <a:ln/>
        </p:spPr>
      </p:sp>
      <p:sp>
        <p:nvSpPr>
          <p:cNvPr id="87043" name="Rectangle 3"/>
          <p:cNvSpPr>
            <a:spLocks noGrp="1" noChangeArrowheads="1"/>
          </p:cNvSpPr>
          <p:nvPr>
            <p:ph type="body" idx="1"/>
          </p:nvPr>
        </p:nvSpPr>
        <p:spPr/>
        <p:txBody>
          <a:bodyPr/>
          <a:lstStyle/>
          <a:p>
            <a:endParaRPr lang="en-US"/>
          </a:p>
        </p:txBody>
      </p:sp>
    </p:spTree>
    <p:extLst>
      <p:ext uri="{BB962C8B-B14F-4D97-AF65-F5344CB8AC3E}">
        <p14:creationId xmlns="" xmlns:p14="http://schemas.microsoft.com/office/powerpoint/2010/main" val="2184926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87E5E6-C63B-40EA-BA86-4CAB31B02106}" type="slidenum">
              <a:rPr lang="en-US">
                <a:solidFill>
                  <a:prstClr val="black"/>
                </a:solidFill>
              </a:rPr>
              <a:pPr/>
              <a:t>4</a:t>
            </a:fld>
            <a:endParaRPr lang="en-US">
              <a:solidFill>
                <a:prstClr val="black"/>
              </a:solidFill>
            </a:endParaRPr>
          </a:p>
        </p:txBody>
      </p:sp>
      <p:sp>
        <p:nvSpPr>
          <p:cNvPr id="87042" name="Rectangle 2"/>
          <p:cNvSpPr>
            <a:spLocks noGrp="1" noRot="1" noChangeAspect="1" noChangeArrowheads="1" noTextEdit="1"/>
          </p:cNvSpPr>
          <p:nvPr>
            <p:ph type="sldImg"/>
          </p:nvPr>
        </p:nvSpPr>
        <p:spPr>
          <a:xfrm>
            <a:off x="1143000" y="685800"/>
            <a:ext cx="4572000" cy="3429000"/>
          </a:xfrm>
          <a:ln/>
        </p:spPr>
      </p:sp>
      <p:sp>
        <p:nvSpPr>
          <p:cNvPr id="87043" name="Rectangle 3"/>
          <p:cNvSpPr>
            <a:spLocks noGrp="1" noChangeArrowheads="1"/>
          </p:cNvSpPr>
          <p:nvPr>
            <p:ph type="body" idx="1"/>
          </p:nvPr>
        </p:nvSpPr>
        <p:spPr/>
        <p:txBody>
          <a:bodyPr/>
          <a:lstStyle/>
          <a:p>
            <a:endParaRPr lang="en-US"/>
          </a:p>
        </p:txBody>
      </p:sp>
    </p:spTree>
    <p:extLst>
      <p:ext uri="{BB962C8B-B14F-4D97-AF65-F5344CB8AC3E}">
        <p14:creationId xmlns="" xmlns:p14="http://schemas.microsoft.com/office/powerpoint/2010/main" val="3118327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87E5E6-C63B-40EA-BA86-4CAB31B02106}" type="slidenum">
              <a:rPr lang="en-US">
                <a:solidFill>
                  <a:prstClr val="black"/>
                </a:solidFill>
              </a:rPr>
              <a:pPr/>
              <a:t>5</a:t>
            </a:fld>
            <a:endParaRPr lang="en-US">
              <a:solidFill>
                <a:prstClr val="black"/>
              </a:solidFill>
            </a:endParaRPr>
          </a:p>
        </p:txBody>
      </p:sp>
      <p:sp>
        <p:nvSpPr>
          <p:cNvPr id="87042" name="Rectangle 2"/>
          <p:cNvSpPr>
            <a:spLocks noGrp="1" noRot="1" noChangeAspect="1" noChangeArrowheads="1" noTextEdit="1"/>
          </p:cNvSpPr>
          <p:nvPr>
            <p:ph type="sldImg"/>
          </p:nvPr>
        </p:nvSpPr>
        <p:spPr>
          <a:xfrm>
            <a:off x="1143000" y="685800"/>
            <a:ext cx="4572000" cy="3429000"/>
          </a:xfrm>
          <a:ln/>
        </p:spPr>
      </p:sp>
      <p:sp>
        <p:nvSpPr>
          <p:cNvPr id="87043" name="Rectangle 3"/>
          <p:cNvSpPr>
            <a:spLocks noGrp="1" noChangeArrowheads="1"/>
          </p:cNvSpPr>
          <p:nvPr>
            <p:ph type="body" idx="1"/>
          </p:nvPr>
        </p:nvSpPr>
        <p:spPr/>
        <p:txBody>
          <a:bodyPr/>
          <a:lstStyle/>
          <a:p>
            <a:endParaRPr lang="en-US"/>
          </a:p>
        </p:txBody>
      </p:sp>
    </p:spTree>
    <p:extLst>
      <p:ext uri="{BB962C8B-B14F-4D97-AF65-F5344CB8AC3E}">
        <p14:creationId xmlns="" xmlns:p14="http://schemas.microsoft.com/office/powerpoint/2010/main" val="1469383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87E5E6-C63B-40EA-BA86-4CAB31B02106}" type="slidenum">
              <a:rPr lang="en-US">
                <a:solidFill>
                  <a:prstClr val="black"/>
                </a:solidFill>
              </a:rPr>
              <a:pPr/>
              <a:t>6</a:t>
            </a:fld>
            <a:endParaRPr lang="en-US">
              <a:solidFill>
                <a:prstClr val="black"/>
              </a:solidFill>
            </a:endParaRPr>
          </a:p>
        </p:txBody>
      </p:sp>
      <p:sp>
        <p:nvSpPr>
          <p:cNvPr id="87042" name="Rectangle 2"/>
          <p:cNvSpPr>
            <a:spLocks noGrp="1" noRot="1" noChangeAspect="1" noChangeArrowheads="1" noTextEdit="1"/>
          </p:cNvSpPr>
          <p:nvPr>
            <p:ph type="sldImg"/>
          </p:nvPr>
        </p:nvSpPr>
        <p:spPr>
          <a:xfrm>
            <a:off x="1143000" y="685800"/>
            <a:ext cx="4572000" cy="3429000"/>
          </a:xfrm>
          <a:ln/>
        </p:spPr>
      </p:sp>
      <p:sp>
        <p:nvSpPr>
          <p:cNvPr id="87043" name="Rectangle 3"/>
          <p:cNvSpPr>
            <a:spLocks noGrp="1" noChangeArrowheads="1"/>
          </p:cNvSpPr>
          <p:nvPr>
            <p:ph type="body" idx="1"/>
          </p:nvPr>
        </p:nvSpPr>
        <p:spPr/>
        <p:txBody>
          <a:bodyPr/>
          <a:lstStyle/>
          <a:p>
            <a:endParaRPr lang="en-US"/>
          </a:p>
        </p:txBody>
      </p:sp>
    </p:spTree>
    <p:extLst>
      <p:ext uri="{BB962C8B-B14F-4D97-AF65-F5344CB8AC3E}">
        <p14:creationId xmlns="" xmlns:p14="http://schemas.microsoft.com/office/powerpoint/2010/main" val="3166174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2.jpeg"/><Relationship Id="rId7"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Master" Target="../slideMasters/slideMaster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2.jpeg"/><Relationship Id="rId7"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Master" Target="../slideMasters/slideMaster3.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66562" name="Rectangle 2"/>
          <p:cNvSpPr>
            <a:spLocks noGrp="1" noChangeArrowheads="1"/>
          </p:cNvSpPr>
          <p:nvPr>
            <p:ph type="ctrTitle"/>
          </p:nvPr>
        </p:nvSpPr>
        <p:spPr>
          <a:xfrm>
            <a:off x="914400" y="533400"/>
            <a:ext cx="7721600" cy="1905000"/>
          </a:xfrm>
        </p:spPr>
        <p:txBody>
          <a:bodyPr/>
          <a:lstStyle>
            <a:lvl1pPr>
              <a:defRPr/>
            </a:lvl1pPr>
          </a:lstStyle>
          <a:p>
            <a:r>
              <a:rPr lang="en-US"/>
              <a:t>Click to edit Master title style</a:t>
            </a:r>
          </a:p>
        </p:txBody>
      </p:sp>
      <p:sp>
        <p:nvSpPr>
          <p:cNvPr id="66563" name="Rectangle 3"/>
          <p:cNvSpPr>
            <a:spLocks noGrp="1" noChangeArrowheads="1"/>
          </p:cNvSpPr>
          <p:nvPr>
            <p:ph type="subTitle" idx="1"/>
          </p:nvPr>
        </p:nvSpPr>
        <p:spPr>
          <a:xfrm>
            <a:off x="914400" y="3028950"/>
            <a:ext cx="6400800" cy="1771650"/>
          </a:xfrm>
        </p:spPr>
        <p:txBody>
          <a:bodyPr/>
          <a:lstStyle>
            <a:lvl1pPr marL="0" indent="0">
              <a:buFont typeface="Monotype Sorts" pitchFamily="2" charset="2"/>
              <a:buNone/>
              <a:defRPr>
                <a:latin typeface="Arial Black" pitchFamily="34" charset="0"/>
              </a:defRPr>
            </a:lvl1pPr>
          </a:lstStyle>
          <a:p>
            <a:r>
              <a:rPr lang="en-US"/>
              <a:t>Click to edit Master subtitle style</a:t>
            </a:r>
          </a:p>
        </p:txBody>
      </p:sp>
      <p:sp>
        <p:nvSpPr>
          <p:cNvPr id="66564" name="Rectangle 4"/>
          <p:cNvSpPr>
            <a:spLocks noGrp="1" noChangeArrowheads="1"/>
          </p:cNvSpPr>
          <p:nvPr>
            <p:ph type="dt" sz="half" idx="2"/>
          </p:nvPr>
        </p:nvSpPr>
        <p:spPr>
          <a:xfrm>
            <a:off x="711200" y="6229350"/>
            <a:ext cx="1930400" cy="514350"/>
          </a:xfrm>
        </p:spPr>
        <p:txBody>
          <a:bodyPr/>
          <a:lstStyle>
            <a:lvl1pPr>
              <a:defRPr>
                <a:solidFill>
                  <a:srgbClr val="5E574E"/>
                </a:solidFill>
              </a:defRPr>
            </a:lvl1pPr>
          </a:lstStyle>
          <a:p>
            <a:endParaRPr lang="en-US"/>
          </a:p>
        </p:txBody>
      </p:sp>
      <p:sp>
        <p:nvSpPr>
          <p:cNvPr id="66565" name="Rectangle 5"/>
          <p:cNvSpPr>
            <a:spLocks noGrp="1" noChangeArrowheads="1"/>
          </p:cNvSpPr>
          <p:nvPr>
            <p:ph type="ftr" sz="quarter" idx="3"/>
          </p:nvPr>
        </p:nvSpPr>
        <p:spPr>
          <a:xfrm>
            <a:off x="3149600" y="6229350"/>
            <a:ext cx="2844800" cy="514350"/>
          </a:xfrm>
        </p:spPr>
        <p:txBody>
          <a:bodyPr/>
          <a:lstStyle>
            <a:lvl1pPr>
              <a:spcBef>
                <a:spcPct val="0"/>
              </a:spcBef>
              <a:defRPr>
                <a:solidFill>
                  <a:srgbClr val="5E574E"/>
                </a:solidFill>
              </a:defRPr>
            </a:lvl1pPr>
          </a:lstStyle>
          <a:p>
            <a:endParaRPr lang="en-US"/>
          </a:p>
        </p:txBody>
      </p:sp>
      <p:sp>
        <p:nvSpPr>
          <p:cNvPr id="66566" name="Rectangle 6"/>
          <p:cNvSpPr>
            <a:spLocks noGrp="1" noChangeArrowheads="1"/>
          </p:cNvSpPr>
          <p:nvPr>
            <p:ph type="sldNum" sz="quarter" idx="4"/>
          </p:nvPr>
        </p:nvSpPr>
        <p:spPr>
          <a:xfrm>
            <a:off x="6604000" y="6229350"/>
            <a:ext cx="1828800" cy="514350"/>
          </a:xfrm>
        </p:spPr>
        <p:txBody>
          <a:bodyPr/>
          <a:lstStyle>
            <a:lvl1pPr>
              <a:defRPr>
                <a:solidFill>
                  <a:srgbClr val="5E574E"/>
                </a:solidFill>
              </a:defRPr>
            </a:lvl1pPr>
          </a:lstStyle>
          <a:p>
            <a:fld id="{916C66C5-7DFE-4220-9FE1-A3CA8EA01032}" type="slidenum">
              <a:rPr lang="en-US"/>
              <a:pPr/>
              <a:t>‹#›</a:t>
            </a:fld>
            <a:endParaRPr lang="en-US"/>
          </a:p>
        </p:txBody>
      </p:sp>
      <p:sp>
        <p:nvSpPr>
          <p:cNvPr id="66567" name="Line 7"/>
          <p:cNvSpPr>
            <a:spLocks noChangeShapeType="1"/>
          </p:cNvSpPr>
          <p:nvPr/>
        </p:nvSpPr>
        <p:spPr bwMode="auto">
          <a:xfrm>
            <a:off x="457200" y="2514600"/>
            <a:ext cx="8153400" cy="0"/>
          </a:xfrm>
          <a:prstGeom prst="line">
            <a:avLst/>
          </a:prstGeom>
          <a:noFill/>
          <a:ln w="76200">
            <a:solidFill>
              <a:srgbClr val="FF0000"/>
            </a:solidFill>
            <a:round/>
            <a:headEnd/>
            <a:tailEnd/>
          </a:ln>
          <a:effectLst/>
        </p:spPr>
        <p:txBody>
          <a:bodyPr wrap="none" lIns="90000" tIns="46800" rIns="90000" bIns="46800" anchor="ctr"/>
          <a:lstStyle/>
          <a:p>
            <a:pPr eaLnBrk="0" fontAlgn="base" hangingPunct="0">
              <a:spcBef>
                <a:spcPct val="0"/>
              </a:spcBef>
              <a:spcAft>
                <a:spcPct val="0"/>
              </a:spcAft>
            </a:pPr>
            <a:endParaRPr lang="en-US" sz="2400" smtClean="0">
              <a:solidFill>
                <a:srgbClr val="000000"/>
              </a:solidFill>
              <a:latin typeface="Times New Roman"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lvl1pPr>
              <a:defRPr/>
            </a:lvl1pPr>
          </a:lstStyle>
          <a:p>
            <a:endParaRPr lang="en-US">
              <a:solidFill>
                <a:srgbClr val="5E574E"/>
              </a:solidFill>
            </a:endParaRPr>
          </a:p>
        </p:txBody>
      </p:sp>
      <p:sp>
        <p:nvSpPr>
          <p:cNvPr id="5" name="页脚占位符 4"/>
          <p:cNvSpPr>
            <a:spLocks noGrp="1"/>
          </p:cNvSpPr>
          <p:nvPr>
            <p:ph type="ftr" sz="quarter" idx="11"/>
          </p:nvPr>
        </p:nvSpPr>
        <p:spPr/>
        <p:txBody>
          <a:bodyPr/>
          <a:lstStyle>
            <a:lvl1pPr>
              <a:defRPr/>
            </a:lvl1pPr>
          </a:lstStyle>
          <a:p>
            <a:endParaRPr lang="en-US">
              <a:solidFill>
                <a:srgbClr val="5E574E"/>
              </a:solidFill>
            </a:endParaRPr>
          </a:p>
        </p:txBody>
      </p:sp>
      <p:sp>
        <p:nvSpPr>
          <p:cNvPr id="6" name="灯片编号占位符 5"/>
          <p:cNvSpPr>
            <a:spLocks noGrp="1"/>
          </p:cNvSpPr>
          <p:nvPr>
            <p:ph type="sldNum" sz="quarter" idx="12"/>
          </p:nvPr>
        </p:nvSpPr>
        <p:spPr/>
        <p:txBody>
          <a:bodyPr/>
          <a:lstStyle>
            <a:lvl1pPr>
              <a:defRPr/>
            </a:lvl1pPr>
          </a:lstStyle>
          <a:p>
            <a:fld id="{B1BCC775-3ADC-47AB-BC2E-E60055130C74}" type="slidenum">
              <a:rPr lang="en-US">
                <a:solidFill>
                  <a:srgbClr val="5E574E"/>
                </a:solidFill>
              </a:rPr>
              <a:pPr/>
              <a:t>‹#›</a:t>
            </a:fld>
            <a:endParaRPr lang="en-US">
              <a:solidFill>
                <a:srgbClr val="5E574E"/>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8600" y="228600"/>
            <a:ext cx="2057400" cy="5829300"/>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06400" y="228600"/>
            <a:ext cx="6019800" cy="58293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lvl1pPr>
              <a:defRPr/>
            </a:lvl1pPr>
          </a:lstStyle>
          <a:p>
            <a:endParaRPr lang="en-US">
              <a:solidFill>
                <a:srgbClr val="5E574E"/>
              </a:solidFill>
            </a:endParaRPr>
          </a:p>
        </p:txBody>
      </p:sp>
      <p:sp>
        <p:nvSpPr>
          <p:cNvPr id="5" name="页脚占位符 4"/>
          <p:cNvSpPr>
            <a:spLocks noGrp="1"/>
          </p:cNvSpPr>
          <p:nvPr>
            <p:ph type="ftr" sz="quarter" idx="11"/>
          </p:nvPr>
        </p:nvSpPr>
        <p:spPr/>
        <p:txBody>
          <a:bodyPr/>
          <a:lstStyle>
            <a:lvl1pPr>
              <a:defRPr/>
            </a:lvl1pPr>
          </a:lstStyle>
          <a:p>
            <a:endParaRPr lang="en-US">
              <a:solidFill>
                <a:srgbClr val="5E574E"/>
              </a:solidFill>
            </a:endParaRPr>
          </a:p>
        </p:txBody>
      </p:sp>
      <p:sp>
        <p:nvSpPr>
          <p:cNvPr id="6" name="灯片编号占位符 5"/>
          <p:cNvSpPr>
            <a:spLocks noGrp="1"/>
          </p:cNvSpPr>
          <p:nvPr>
            <p:ph type="sldNum" sz="quarter" idx="12"/>
          </p:nvPr>
        </p:nvSpPr>
        <p:spPr/>
        <p:txBody>
          <a:bodyPr/>
          <a:lstStyle>
            <a:lvl1pPr>
              <a:defRPr/>
            </a:lvl1pPr>
          </a:lstStyle>
          <a:p>
            <a:fld id="{8FBCE291-D8F3-4C90-A8DB-6733BB373E02}" type="slidenum">
              <a:rPr lang="en-US">
                <a:solidFill>
                  <a:srgbClr val="5E574E"/>
                </a:solidFill>
              </a:rPr>
              <a:pPr/>
              <a:t>‹#›</a:t>
            </a:fld>
            <a:endParaRPr lang="en-US">
              <a:solidFill>
                <a:srgbClr val="5E574E"/>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标题，剪贴画与文本">
    <p:spTree>
      <p:nvGrpSpPr>
        <p:cNvPr id="1" name=""/>
        <p:cNvGrpSpPr/>
        <p:nvPr/>
      </p:nvGrpSpPr>
      <p:grpSpPr>
        <a:xfrm>
          <a:off x="0" y="0"/>
          <a:ext cx="0" cy="0"/>
          <a:chOff x="0" y="0"/>
          <a:chExt cx="0" cy="0"/>
        </a:xfrm>
      </p:grpSpPr>
      <p:sp>
        <p:nvSpPr>
          <p:cNvPr id="2" name="标题 1"/>
          <p:cNvSpPr>
            <a:spLocks noGrp="1"/>
          </p:cNvSpPr>
          <p:nvPr>
            <p:ph type="title"/>
          </p:nvPr>
        </p:nvSpPr>
        <p:spPr>
          <a:xfrm>
            <a:off x="406400" y="228600"/>
            <a:ext cx="8204200" cy="1143000"/>
          </a:xfrm>
        </p:spPr>
        <p:txBody>
          <a:bodyPr/>
          <a:lstStyle/>
          <a:p>
            <a:r>
              <a:rPr lang="zh-CN" altLang="en-US" smtClean="0"/>
              <a:t>单击此处编辑母版标题样式</a:t>
            </a:r>
            <a:endParaRPr lang="en-US"/>
          </a:p>
        </p:txBody>
      </p:sp>
      <p:sp>
        <p:nvSpPr>
          <p:cNvPr id="3" name="剪贴画占位符 2"/>
          <p:cNvSpPr>
            <a:spLocks noGrp="1"/>
          </p:cNvSpPr>
          <p:nvPr>
            <p:ph type="clipArt" sz="half" idx="1"/>
          </p:nvPr>
        </p:nvSpPr>
        <p:spPr>
          <a:xfrm>
            <a:off x="457200" y="1885950"/>
            <a:ext cx="4013200" cy="4171950"/>
          </a:xfrm>
        </p:spPr>
        <p:txBody>
          <a:bodyPr/>
          <a:lstStyle/>
          <a:p>
            <a:endParaRPr lang="en-US"/>
          </a:p>
        </p:txBody>
      </p:sp>
      <p:sp>
        <p:nvSpPr>
          <p:cNvPr id="4" name="文本占位符 3"/>
          <p:cNvSpPr>
            <a:spLocks noGrp="1"/>
          </p:cNvSpPr>
          <p:nvPr>
            <p:ph type="body" sz="half" idx="2"/>
          </p:nvPr>
        </p:nvSpPr>
        <p:spPr>
          <a:xfrm>
            <a:off x="4622800" y="1885950"/>
            <a:ext cx="4013200" cy="41719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a:xfrm>
            <a:off x="431800" y="6229350"/>
            <a:ext cx="1905000" cy="457200"/>
          </a:xfrm>
        </p:spPr>
        <p:txBody>
          <a:bodyPr/>
          <a:lstStyle>
            <a:lvl1pPr>
              <a:defRPr/>
            </a:lvl1pPr>
          </a:lstStyle>
          <a:p>
            <a:endParaRPr lang="en-US">
              <a:solidFill>
                <a:srgbClr val="5E574E"/>
              </a:solidFill>
            </a:endParaRPr>
          </a:p>
        </p:txBody>
      </p:sp>
      <p:sp>
        <p:nvSpPr>
          <p:cNvPr id="6" name="页脚占位符 5"/>
          <p:cNvSpPr>
            <a:spLocks noGrp="1"/>
          </p:cNvSpPr>
          <p:nvPr>
            <p:ph type="ftr" sz="quarter" idx="11"/>
          </p:nvPr>
        </p:nvSpPr>
        <p:spPr>
          <a:xfrm>
            <a:off x="3124200" y="6229350"/>
            <a:ext cx="2895600" cy="457200"/>
          </a:xfrm>
        </p:spPr>
        <p:txBody>
          <a:bodyPr/>
          <a:lstStyle>
            <a:lvl1pPr>
              <a:defRPr/>
            </a:lvl1pPr>
          </a:lstStyle>
          <a:p>
            <a:endParaRPr lang="en-US">
              <a:solidFill>
                <a:srgbClr val="5E574E"/>
              </a:solidFill>
            </a:endParaRPr>
          </a:p>
        </p:txBody>
      </p:sp>
      <p:sp>
        <p:nvSpPr>
          <p:cNvPr id="7" name="灯片编号占位符 6"/>
          <p:cNvSpPr>
            <a:spLocks noGrp="1"/>
          </p:cNvSpPr>
          <p:nvPr>
            <p:ph type="sldNum" sz="quarter" idx="12"/>
          </p:nvPr>
        </p:nvSpPr>
        <p:spPr>
          <a:xfrm>
            <a:off x="6731000" y="6229350"/>
            <a:ext cx="1905000" cy="457200"/>
          </a:xfrm>
        </p:spPr>
        <p:txBody>
          <a:bodyPr/>
          <a:lstStyle>
            <a:lvl1pPr>
              <a:defRPr/>
            </a:lvl1pPr>
          </a:lstStyle>
          <a:p>
            <a:fld id="{13093B3B-E81E-490B-8F1F-1C571ED82160}" type="slidenum">
              <a:rPr lang="en-US">
                <a:solidFill>
                  <a:srgbClr val="5E574E"/>
                </a:solidFill>
              </a:rPr>
              <a:pPr/>
              <a:t>‹#›</a:t>
            </a:fld>
            <a:endParaRPr lang="en-US">
              <a:solidFill>
                <a:srgbClr val="5E574E"/>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ppt底板白-英文大写40"/>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5" name="Picture 5" descr="10"/>
          <p:cNvPicPr>
            <a:picLocks noChangeAspect="1" noChangeArrowheads="1"/>
          </p:cNvPicPr>
          <p:nvPr/>
        </p:nvPicPr>
        <p:blipFill>
          <a:blip r:embed="rId3" cstate="print"/>
          <a:srcRect/>
          <a:stretch>
            <a:fillRect/>
          </a:stretch>
        </p:blipFill>
        <p:spPr bwMode="auto">
          <a:xfrm>
            <a:off x="6229350" y="3979863"/>
            <a:ext cx="2914650" cy="2878137"/>
          </a:xfrm>
          <a:prstGeom prst="rect">
            <a:avLst/>
          </a:prstGeom>
          <a:noFill/>
          <a:ln w="9525">
            <a:noFill/>
            <a:miter lim="800000"/>
            <a:headEnd/>
            <a:tailEnd/>
          </a:ln>
        </p:spPr>
      </p:pic>
      <p:pic>
        <p:nvPicPr>
          <p:cNvPr id="6" name="Picture 6" descr="图片5"/>
          <p:cNvPicPr>
            <a:picLocks noChangeAspect="1" noChangeArrowheads="1"/>
          </p:cNvPicPr>
          <p:nvPr/>
        </p:nvPicPr>
        <p:blipFill>
          <a:blip r:embed="rId4" cstate="print"/>
          <a:srcRect/>
          <a:stretch>
            <a:fillRect/>
          </a:stretch>
        </p:blipFill>
        <p:spPr bwMode="auto">
          <a:xfrm>
            <a:off x="8388350" y="179388"/>
            <a:ext cx="755650" cy="506412"/>
          </a:xfrm>
          <a:prstGeom prst="rect">
            <a:avLst/>
          </a:prstGeom>
          <a:noFill/>
          <a:ln w="9525">
            <a:noFill/>
            <a:miter lim="800000"/>
            <a:headEnd/>
            <a:tailEnd/>
          </a:ln>
        </p:spPr>
      </p:pic>
      <p:pic>
        <p:nvPicPr>
          <p:cNvPr id="7" name="Picture 7" descr="图片2"/>
          <p:cNvPicPr>
            <a:picLocks noChangeAspect="1" noChangeArrowheads="1"/>
          </p:cNvPicPr>
          <p:nvPr/>
        </p:nvPicPr>
        <p:blipFill>
          <a:blip r:embed="rId5" cstate="print"/>
          <a:srcRect/>
          <a:stretch>
            <a:fillRect/>
          </a:stretch>
        </p:blipFill>
        <p:spPr bwMode="auto">
          <a:xfrm>
            <a:off x="6134100" y="179388"/>
            <a:ext cx="755650" cy="506412"/>
          </a:xfrm>
          <a:prstGeom prst="rect">
            <a:avLst/>
          </a:prstGeom>
          <a:noFill/>
          <a:ln w="9525">
            <a:noFill/>
            <a:miter lim="800000"/>
            <a:headEnd/>
            <a:tailEnd/>
          </a:ln>
        </p:spPr>
      </p:pic>
      <p:pic>
        <p:nvPicPr>
          <p:cNvPr id="8" name="Picture 8" descr="图片1"/>
          <p:cNvPicPr>
            <a:picLocks noChangeAspect="1" noChangeArrowheads="1"/>
          </p:cNvPicPr>
          <p:nvPr/>
        </p:nvPicPr>
        <p:blipFill>
          <a:blip r:embed="rId6" cstate="print"/>
          <a:srcRect/>
          <a:stretch>
            <a:fillRect/>
          </a:stretch>
        </p:blipFill>
        <p:spPr bwMode="auto">
          <a:xfrm>
            <a:off x="5391150" y="179388"/>
            <a:ext cx="755650" cy="506412"/>
          </a:xfrm>
          <a:prstGeom prst="rect">
            <a:avLst/>
          </a:prstGeom>
          <a:noFill/>
          <a:ln w="9525">
            <a:noFill/>
            <a:miter lim="800000"/>
            <a:headEnd/>
            <a:tailEnd/>
          </a:ln>
        </p:spPr>
      </p:pic>
      <p:pic>
        <p:nvPicPr>
          <p:cNvPr id="9" name="Picture 9" descr="图片3"/>
          <p:cNvPicPr>
            <a:picLocks noChangeAspect="1" noChangeArrowheads="1"/>
          </p:cNvPicPr>
          <p:nvPr/>
        </p:nvPicPr>
        <p:blipFill>
          <a:blip r:embed="rId7" cstate="print"/>
          <a:srcRect/>
          <a:stretch>
            <a:fillRect/>
          </a:stretch>
        </p:blipFill>
        <p:spPr bwMode="auto">
          <a:xfrm>
            <a:off x="6889750" y="179388"/>
            <a:ext cx="755650" cy="506412"/>
          </a:xfrm>
          <a:prstGeom prst="rect">
            <a:avLst/>
          </a:prstGeom>
          <a:noFill/>
          <a:ln w="9525">
            <a:noFill/>
            <a:miter lim="800000"/>
            <a:headEnd/>
            <a:tailEnd/>
          </a:ln>
        </p:spPr>
      </p:pic>
      <p:pic>
        <p:nvPicPr>
          <p:cNvPr id="10" name="Picture 10" descr="图片4"/>
          <p:cNvPicPr>
            <a:picLocks noChangeAspect="1" noChangeArrowheads="1"/>
          </p:cNvPicPr>
          <p:nvPr/>
        </p:nvPicPr>
        <p:blipFill>
          <a:blip r:embed="rId8" cstate="print"/>
          <a:srcRect/>
          <a:stretch>
            <a:fillRect/>
          </a:stretch>
        </p:blipFill>
        <p:spPr bwMode="auto">
          <a:xfrm>
            <a:off x="7645400" y="179388"/>
            <a:ext cx="755650" cy="506412"/>
          </a:xfrm>
          <a:prstGeom prst="rect">
            <a:avLst/>
          </a:prstGeom>
          <a:noFill/>
          <a:ln w="9525">
            <a:noFill/>
            <a:miter lim="800000"/>
            <a:headEnd/>
            <a:tailEnd/>
          </a:ln>
        </p:spPr>
      </p:pic>
      <p:sp>
        <p:nvSpPr>
          <p:cNvPr id="109571" name="Rectangle 3"/>
          <p:cNvSpPr>
            <a:spLocks noGrp="1" noChangeArrowheads="1"/>
          </p:cNvSpPr>
          <p:nvPr>
            <p:ph type="ctrTitle"/>
          </p:nvPr>
        </p:nvSpPr>
        <p:spPr>
          <a:xfrm>
            <a:off x="685800" y="1798638"/>
            <a:ext cx="7772400" cy="1470025"/>
          </a:xfrm>
          <a:ln/>
        </p:spPr>
        <p:txBody>
          <a:bodyPr tIns="45720" anchor="ctr"/>
          <a:lstStyle>
            <a:lvl1pPr>
              <a:defRPr sz="4300"/>
            </a:lvl1pPr>
          </a:lstStyle>
          <a:p>
            <a:r>
              <a:rPr lang="zh-CN" altLang="en-US"/>
              <a:t>单击此处编辑母版标题样式</a:t>
            </a:r>
          </a:p>
        </p:txBody>
      </p:sp>
      <p:sp>
        <p:nvSpPr>
          <p:cNvPr id="109572" name="Rectangle 4"/>
          <p:cNvSpPr>
            <a:spLocks noGrp="1" noChangeArrowheads="1"/>
          </p:cNvSpPr>
          <p:nvPr>
            <p:ph type="subTitle" idx="1"/>
          </p:nvPr>
        </p:nvSpPr>
        <p:spPr>
          <a:xfrm>
            <a:off x="1371600" y="3957638"/>
            <a:ext cx="6400800" cy="1079500"/>
          </a:xfrm>
        </p:spPr>
        <p:txBody>
          <a:bodyPr anchor="ctr" anchorCtr="1"/>
          <a:lstStyle>
            <a:lvl1pPr marL="0" indent="0" algn="ctr">
              <a:buFontTx/>
              <a:buNone/>
              <a:defRPr sz="2400">
                <a:solidFill>
                  <a:srgbClr val="16388A"/>
                </a:solidFill>
              </a:defRPr>
            </a:lvl1pPr>
          </a:lstStyle>
          <a:p>
            <a:r>
              <a:rPr lang="zh-CN" altLang="en-US"/>
              <a:t>单击此处编辑母版副标题样式</a:t>
            </a:r>
          </a:p>
        </p:txBody>
      </p:sp>
    </p:spTree>
    <p:extLst>
      <p:ext uri="{BB962C8B-B14F-4D97-AF65-F5344CB8AC3E}">
        <p14:creationId xmlns="" xmlns:p14="http://schemas.microsoft.com/office/powerpoint/2010/main" val="26145435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11604229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 xmlns:p14="http://schemas.microsoft.com/office/powerpoint/2010/main" val="41951630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31800"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2800"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35513976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9043418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 xmlns:p14="http://schemas.microsoft.com/office/powerpoint/2010/main" val="13190444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010102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lvl1pPr>
              <a:defRPr/>
            </a:lvl1pPr>
          </a:lstStyle>
          <a:p>
            <a:endParaRPr lang="en-US">
              <a:solidFill>
                <a:srgbClr val="5E574E"/>
              </a:solidFill>
            </a:endParaRPr>
          </a:p>
        </p:txBody>
      </p:sp>
      <p:sp>
        <p:nvSpPr>
          <p:cNvPr id="5" name="页脚占位符 4"/>
          <p:cNvSpPr>
            <a:spLocks noGrp="1"/>
          </p:cNvSpPr>
          <p:nvPr>
            <p:ph type="ftr" sz="quarter" idx="11"/>
          </p:nvPr>
        </p:nvSpPr>
        <p:spPr/>
        <p:txBody>
          <a:bodyPr/>
          <a:lstStyle>
            <a:lvl1pPr>
              <a:defRPr/>
            </a:lvl1pPr>
          </a:lstStyle>
          <a:p>
            <a:endParaRPr lang="en-US">
              <a:solidFill>
                <a:srgbClr val="5E574E"/>
              </a:solidFill>
            </a:endParaRPr>
          </a:p>
        </p:txBody>
      </p:sp>
      <p:sp>
        <p:nvSpPr>
          <p:cNvPr id="6" name="灯片编号占位符 5"/>
          <p:cNvSpPr>
            <a:spLocks noGrp="1"/>
          </p:cNvSpPr>
          <p:nvPr>
            <p:ph type="sldNum" sz="quarter" idx="12"/>
          </p:nvPr>
        </p:nvSpPr>
        <p:spPr/>
        <p:txBody>
          <a:bodyPr/>
          <a:lstStyle>
            <a:lvl1pPr>
              <a:defRPr/>
            </a:lvl1pPr>
          </a:lstStyle>
          <a:p>
            <a:fld id="{DDDFD222-E453-472C-B553-43E1189E21AE}" type="slidenum">
              <a:rPr lang="en-US">
                <a:solidFill>
                  <a:srgbClr val="5E574E"/>
                </a:solidFill>
              </a:rPr>
              <a:pPr/>
              <a:t>‹#›</a:t>
            </a:fld>
            <a:endParaRPr lang="en-US">
              <a:solidFill>
                <a:srgbClr val="5E574E"/>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 xmlns:p14="http://schemas.microsoft.com/office/powerpoint/2010/main" val="12402569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 xmlns:p14="http://schemas.microsoft.com/office/powerpoint/2010/main" val="31989651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27452736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179388"/>
            <a:ext cx="2286000" cy="61547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179388"/>
            <a:ext cx="6705600" cy="61547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36193112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0" y="179388"/>
            <a:ext cx="9144000" cy="61547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22765810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179388"/>
            <a:ext cx="9144000" cy="6889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31800" y="1268413"/>
            <a:ext cx="4038600" cy="50657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2800" y="1268413"/>
            <a:ext cx="4038600" cy="50657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337247911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0" y="179388"/>
            <a:ext cx="9144000" cy="6889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31800" y="1268413"/>
            <a:ext cx="4038600" cy="50657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22800" y="1268413"/>
            <a:ext cx="4038600" cy="24558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22800" y="3876675"/>
            <a:ext cx="4038600" cy="24574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163921861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0" y="179388"/>
            <a:ext cx="9144000" cy="688975"/>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31800" y="1268413"/>
            <a:ext cx="4038600" cy="24558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22800" y="1268413"/>
            <a:ext cx="4038600" cy="24558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31800" y="3876675"/>
            <a:ext cx="4038600" cy="24574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22800" y="3876675"/>
            <a:ext cx="4038600" cy="24574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260482905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0" y="179388"/>
            <a:ext cx="9144000" cy="688975"/>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31800" y="1268413"/>
            <a:ext cx="4038600" cy="50657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22800" y="1268413"/>
            <a:ext cx="4038600" cy="24558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22800" y="3876675"/>
            <a:ext cx="4038600" cy="24574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26865419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0" y="179388"/>
            <a:ext cx="9144000" cy="68897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31800" y="1268413"/>
            <a:ext cx="8229600" cy="5065712"/>
          </a:xfrm>
        </p:spPr>
        <p:txBody>
          <a:bodyPr/>
          <a:lstStyle/>
          <a:p>
            <a:pPr lvl="0"/>
            <a:endParaRPr lang="zh-CN" altLang="en-US" noProof="0" smtClean="0"/>
          </a:p>
        </p:txBody>
      </p:sp>
    </p:spTree>
    <p:extLst>
      <p:ext uri="{BB962C8B-B14F-4D97-AF65-F5344CB8AC3E}">
        <p14:creationId xmlns="" xmlns:p14="http://schemas.microsoft.com/office/powerpoint/2010/main" val="94357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2906716"/>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solidFill>
                <a:srgbClr val="5E574E"/>
              </a:solidFill>
            </a:endParaRPr>
          </a:p>
        </p:txBody>
      </p:sp>
      <p:sp>
        <p:nvSpPr>
          <p:cNvPr id="5" name="页脚占位符 4"/>
          <p:cNvSpPr>
            <a:spLocks noGrp="1"/>
          </p:cNvSpPr>
          <p:nvPr>
            <p:ph type="ftr" sz="quarter" idx="11"/>
          </p:nvPr>
        </p:nvSpPr>
        <p:spPr/>
        <p:txBody>
          <a:bodyPr/>
          <a:lstStyle>
            <a:lvl1pPr>
              <a:defRPr/>
            </a:lvl1pPr>
          </a:lstStyle>
          <a:p>
            <a:endParaRPr lang="en-US">
              <a:solidFill>
                <a:srgbClr val="5E574E"/>
              </a:solidFill>
            </a:endParaRPr>
          </a:p>
        </p:txBody>
      </p:sp>
      <p:sp>
        <p:nvSpPr>
          <p:cNvPr id="6" name="灯片编号占位符 5"/>
          <p:cNvSpPr>
            <a:spLocks noGrp="1"/>
          </p:cNvSpPr>
          <p:nvPr>
            <p:ph type="sldNum" sz="quarter" idx="12"/>
          </p:nvPr>
        </p:nvSpPr>
        <p:spPr/>
        <p:txBody>
          <a:bodyPr/>
          <a:lstStyle>
            <a:lvl1pPr>
              <a:defRPr/>
            </a:lvl1pPr>
          </a:lstStyle>
          <a:p>
            <a:fld id="{4AD94EAD-3A0D-43D4-AD18-89E091F4326E}" type="slidenum">
              <a:rPr lang="en-US">
                <a:solidFill>
                  <a:srgbClr val="5E574E"/>
                </a:solidFill>
              </a:rPr>
              <a:pPr/>
              <a:t>‹#›</a:t>
            </a:fld>
            <a:endParaRPr lang="en-US">
              <a:solidFill>
                <a:srgbClr val="5E574E"/>
              </a:solidFil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ppt底板白-英文大写40"/>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5" name="Picture 5" descr="10"/>
          <p:cNvPicPr>
            <a:picLocks noChangeAspect="1" noChangeArrowheads="1"/>
          </p:cNvPicPr>
          <p:nvPr/>
        </p:nvPicPr>
        <p:blipFill>
          <a:blip r:embed="rId3" cstate="print"/>
          <a:srcRect/>
          <a:stretch>
            <a:fillRect/>
          </a:stretch>
        </p:blipFill>
        <p:spPr bwMode="auto">
          <a:xfrm>
            <a:off x="6229350" y="3979863"/>
            <a:ext cx="2914650" cy="2878137"/>
          </a:xfrm>
          <a:prstGeom prst="rect">
            <a:avLst/>
          </a:prstGeom>
          <a:noFill/>
          <a:ln w="9525">
            <a:noFill/>
            <a:miter lim="800000"/>
            <a:headEnd/>
            <a:tailEnd/>
          </a:ln>
        </p:spPr>
      </p:pic>
      <p:pic>
        <p:nvPicPr>
          <p:cNvPr id="6" name="Picture 6" descr="图片5"/>
          <p:cNvPicPr>
            <a:picLocks noChangeAspect="1" noChangeArrowheads="1"/>
          </p:cNvPicPr>
          <p:nvPr/>
        </p:nvPicPr>
        <p:blipFill>
          <a:blip r:embed="rId4" cstate="print"/>
          <a:srcRect/>
          <a:stretch>
            <a:fillRect/>
          </a:stretch>
        </p:blipFill>
        <p:spPr bwMode="auto">
          <a:xfrm>
            <a:off x="8388350" y="179388"/>
            <a:ext cx="755650" cy="506412"/>
          </a:xfrm>
          <a:prstGeom prst="rect">
            <a:avLst/>
          </a:prstGeom>
          <a:noFill/>
          <a:ln w="9525">
            <a:noFill/>
            <a:miter lim="800000"/>
            <a:headEnd/>
            <a:tailEnd/>
          </a:ln>
        </p:spPr>
      </p:pic>
      <p:pic>
        <p:nvPicPr>
          <p:cNvPr id="7" name="Picture 7" descr="图片2"/>
          <p:cNvPicPr>
            <a:picLocks noChangeAspect="1" noChangeArrowheads="1"/>
          </p:cNvPicPr>
          <p:nvPr/>
        </p:nvPicPr>
        <p:blipFill>
          <a:blip r:embed="rId5" cstate="print"/>
          <a:srcRect/>
          <a:stretch>
            <a:fillRect/>
          </a:stretch>
        </p:blipFill>
        <p:spPr bwMode="auto">
          <a:xfrm>
            <a:off x="6134100" y="179388"/>
            <a:ext cx="755650" cy="506412"/>
          </a:xfrm>
          <a:prstGeom prst="rect">
            <a:avLst/>
          </a:prstGeom>
          <a:noFill/>
          <a:ln w="9525">
            <a:noFill/>
            <a:miter lim="800000"/>
            <a:headEnd/>
            <a:tailEnd/>
          </a:ln>
        </p:spPr>
      </p:pic>
      <p:pic>
        <p:nvPicPr>
          <p:cNvPr id="8" name="Picture 8" descr="图片1"/>
          <p:cNvPicPr>
            <a:picLocks noChangeAspect="1" noChangeArrowheads="1"/>
          </p:cNvPicPr>
          <p:nvPr/>
        </p:nvPicPr>
        <p:blipFill>
          <a:blip r:embed="rId6" cstate="print"/>
          <a:srcRect/>
          <a:stretch>
            <a:fillRect/>
          </a:stretch>
        </p:blipFill>
        <p:spPr bwMode="auto">
          <a:xfrm>
            <a:off x="5391150" y="179388"/>
            <a:ext cx="755650" cy="506412"/>
          </a:xfrm>
          <a:prstGeom prst="rect">
            <a:avLst/>
          </a:prstGeom>
          <a:noFill/>
          <a:ln w="9525">
            <a:noFill/>
            <a:miter lim="800000"/>
            <a:headEnd/>
            <a:tailEnd/>
          </a:ln>
        </p:spPr>
      </p:pic>
      <p:pic>
        <p:nvPicPr>
          <p:cNvPr id="9" name="Picture 9" descr="图片3"/>
          <p:cNvPicPr>
            <a:picLocks noChangeAspect="1" noChangeArrowheads="1"/>
          </p:cNvPicPr>
          <p:nvPr/>
        </p:nvPicPr>
        <p:blipFill>
          <a:blip r:embed="rId7" cstate="print"/>
          <a:srcRect/>
          <a:stretch>
            <a:fillRect/>
          </a:stretch>
        </p:blipFill>
        <p:spPr bwMode="auto">
          <a:xfrm>
            <a:off x="6889750" y="179388"/>
            <a:ext cx="755650" cy="506412"/>
          </a:xfrm>
          <a:prstGeom prst="rect">
            <a:avLst/>
          </a:prstGeom>
          <a:noFill/>
          <a:ln w="9525">
            <a:noFill/>
            <a:miter lim="800000"/>
            <a:headEnd/>
            <a:tailEnd/>
          </a:ln>
        </p:spPr>
      </p:pic>
      <p:pic>
        <p:nvPicPr>
          <p:cNvPr id="10" name="Picture 10" descr="图片4"/>
          <p:cNvPicPr>
            <a:picLocks noChangeAspect="1" noChangeArrowheads="1"/>
          </p:cNvPicPr>
          <p:nvPr/>
        </p:nvPicPr>
        <p:blipFill>
          <a:blip r:embed="rId8" cstate="print"/>
          <a:srcRect/>
          <a:stretch>
            <a:fillRect/>
          </a:stretch>
        </p:blipFill>
        <p:spPr bwMode="auto">
          <a:xfrm>
            <a:off x="7645400" y="179388"/>
            <a:ext cx="755650" cy="506412"/>
          </a:xfrm>
          <a:prstGeom prst="rect">
            <a:avLst/>
          </a:prstGeom>
          <a:noFill/>
          <a:ln w="9525">
            <a:noFill/>
            <a:miter lim="800000"/>
            <a:headEnd/>
            <a:tailEnd/>
          </a:ln>
        </p:spPr>
      </p:pic>
      <p:sp>
        <p:nvSpPr>
          <p:cNvPr id="109571" name="Rectangle 3"/>
          <p:cNvSpPr>
            <a:spLocks noGrp="1" noChangeArrowheads="1"/>
          </p:cNvSpPr>
          <p:nvPr>
            <p:ph type="ctrTitle"/>
          </p:nvPr>
        </p:nvSpPr>
        <p:spPr>
          <a:xfrm>
            <a:off x="685800" y="1798638"/>
            <a:ext cx="7772400" cy="1470025"/>
          </a:xfrm>
          <a:ln/>
        </p:spPr>
        <p:txBody>
          <a:bodyPr tIns="45720" anchor="ctr"/>
          <a:lstStyle>
            <a:lvl1pPr>
              <a:defRPr sz="4300"/>
            </a:lvl1pPr>
          </a:lstStyle>
          <a:p>
            <a:r>
              <a:rPr lang="zh-CN" altLang="en-US"/>
              <a:t>单击此处编辑母版标题样式</a:t>
            </a:r>
          </a:p>
        </p:txBody>
      </p:sp>
      <p:sp>
        <p:nvSpPr>
          <p:cNvPr id="109572" name="Rectangle 4"/>
          <p:cNvSpPr>
            <a:spLocks noGrp="1" noChangeArrowheads="1"/>
          </p:cNvSpPr>
          <p:nvPr>
            <p:ph type="subTitle" idx="1"/>
          </p:nvPr>
        </p:nvSpPr>
        <p:spPr>
          <a:xfrm>
            <a:off x="1371600" y="3957638"/>
            <a:ext cx="6400800" cy="1079500"/>
          </a:xfrm>
        </p:spPr>
        <p:txBody>
          <a:bodyPr anchor="ctr" anchorCtr="1"/>
          <a:lstStyle>
            <a:lvl1pPr marL="0" indent="0" algn="ctr">
              <a:buFontTx/>
              <a:buNone/>
              <a:defRPr sz="2400">
                <a:solidFill>
                  <a:srgbClr val="16388A"/>
                </a:solidFill>
              </a:defRPr>
            </a:lvl1pPr>
          </a:lstStyle>
          <a:p>
            <a:r>
              <a:rPr lang="zh-CN" altLang="en-US"/>
              <a:t>单击此处编辑母版副标题样式</a:t>
            </a:r>
          </a:p>
        </p:txBody>
      </p:sp>
    </p:spTree>
    <p:extLst>
      <p:ext uri="{BB962C8B-B14F-4D97-AF65-F5344CB8AC3E}">
        <p14:creationId xmlns="" xmlns:p14="http://schemas.microsoft.com/office/powerpoint/2010/main" val="35484493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1032767069"/>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 xmlns:p14="http://schemas.microsoft.com/office/powerpoint/2010/main" val="71207849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31800"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2800"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182830312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65854020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 xmlns:p14="http://schemas.microsoft.com/office/powerpoint/2010/main" val="36903119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32330634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 xmlns:p14="http://schemas.microsoft.com/office/powerpoint/2010/main" val="1194153410"/>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 xmlns:p14="http://schemas.microsoft.com/office/powerpoint/2010/main" val="357224947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3897329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885950"/>
            <a:ext cx="4013200" cy="4171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22800" y="1885950"/>
            <a:ext cx="4013200" cy="4171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lvl1pPr>
              <a:defRPr/>
            </a:lvl1pPr>
          </a:lstStyle>
          <a:p>
            <a:endParaRPr lang="en-US">
              <a:solidFill>
                <a:srgbClr val="5E574E"/>
              </a:solidFill>
            </a:endParaRPr>
          </a:p>
        </p:txBody>
      </p:sp>
      <p:sp>
        <p:nvSpPr>
          <p:cNvPr id="6" name="页脚占位符 5"/>
          <p:cNvSpPr>
            <a:spLocks noGrp="1"/>
          </p:cNvSpPr>
          <p:nvPr>
            <p:ph type="ftr" sz="quarter" idx="11"/>
          </p:nvPr>
        </p:nvSpPr>
        <p:spPr/>
        <p:txBody>
          <a:bodyPr/>
          <a:lstStyle>
            <a:lvl1pPr>
              <a:defRPr/>
            </a:lvl1pPr>
          </a:lstStyle>
          <a:p>
            <a:endParaRPr lang="en-US">
              <a:solidFill>
                <a:srgbClr val="5E574E"/>
              </a:solidFill>
            </a:endParaRPr>
          </a:p>
        </p:txBody>
      </p:sp>
      <p:sp>
        <p:nvSpPr>
          <p:cNvPr id="7" name="灯片编号占位符 6"/>
          <p:cNvSpPr>
            <a:spLocks noGrp="1"/>
          </p:cNvSpPr>
          <p:nvPr>
            <p:ph type="sldNum" sz="quarter" idx="12"/>
          </p:nvPr>
        </p:nvSpPr>
        <p:spPr/>
        <p:txBody>
          <a:bodyPr/>
          <a:lstStyle>
            <a:lvl1pPr>
              <a:defRPr/>
            </a:lvl1pPr>
          </a:lstStyle>
          <a:p>
            <a:fld id="{EBD81A84-347F-4DDF-BAE7-4AD7EF67DA1A}" type="slidenum">
              <a:rPr lang="en-US">
                <a:solidFill>
                  <a:srgbClr val="5E574E"/>
                </a:solidFill>
              </a:rPr>
              <a:pPr/>
              <a:t>‹#›</a:t>
            </a:fld>
            <a:endParaRPr lang="en-US">
              <a:solidFill>
                <a:srgbClr val="5E574E"/>
              </a:solidFil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179388"/>
            <a:ext cx="2286000" cy="61547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179388"/>
            <a:ext cx="6705600" cy="61547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237900182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0" y="179388"/>
            <a:ext cx="9144000" cy="61547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299695398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179388"/>
            <a:ext cx="9144000" cy="6889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31800" y="1268413"/>
            <a:ext cx="4038600" cy="50657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2800" y="1268413"/>
            <a:ext cx="4038600" cy="50657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95034882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0" y="179388"/>
            <a:ext cx="9144000" cy="6889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31800" y="1268413"/>
            <a:ext cx="4038600" cy="50657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22800" y="1268413"/>
            <a:ext cx="4038600" cy="24558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22800" y="3876675"/>
            <a:ext cx="4038600" cy="24574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400450829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0" y="179388"/>
            <a:ext cx="9144000" cy="688975"/>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31800" y="1268413"/>
            <a:ext cx="4038600" cy="24558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22800" y="1268413"/>
            <a:ext cx="4038600" cy="24558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31800" y="3876675"/>
            <a:ext cx="4038600" cy="24574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22800" y="3876675"/>
            <a:ext cx="4038600" cy="24574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5570859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0" y="179388"/>
            <a:ext cx="9144000" cy="688975"/>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31800" y="1268413"/>
            <a:ext cx="4038600" cy="50657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22800" y="1268413"/>
            <a:ext cx="4038600" cy="24558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22800" y="3876675"/>
            <a:ext cx="4038600" cy="24574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91906490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0" y="179388"/>
            <a:ext cx="9144000" cy="68897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31800" y="1268413"/>
            <a:ext cx="8229600" cy="5065712"/>
          </a:xfrm>
        </p:spPr>
        <p:txBody>
          <a:bodyPr/>
          <a:lstStyle/>
          <a:p>
            <a:pPr lvl="0"/>
            <a:endParaRPr lang="zh-CN" altLang="en-US" noProof="0" smtClean="0"/>
          </a:p>
        </p:txBody>
      </p:sp>
    </p:spTree>
    <p:extLst>
      <p:ext uri="{BB962C8B-B14F-4D97-AF65-F5344CB8AC3E}">
        <p14:creationId xmlns="" xmlns:p14="http://schemas.microsoft.com/office/powerpoint/2010/main" val="542708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3"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3"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45029"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lvl1pPr>
              <a:defRPr/>
            </a:lvl1pPr>
          </a:lstStyle>
          <a:p>
            <a:endParaRPr lang="en-US">
              <a:solidFill>
                <a:srgbClr val="5E574E"/>
              </a:solidFill>
            </a:endParaRPr>
          </a:p>
        </p:txBody>
      </p:sp>
      <p:sp>
        <p:nvSpPr>
          <p:cNvPr id="8" name="页脚占位符 7"/>
          <p:cNvSpPr>
            <a:spLocks noGrp="1"/>
          </p:cNvSpPr>
          <p:nvPr>
            <p:ph type="ftr" sz="quarter" idx="11"/>
          </p:nvPr>
        </p:nvSpPr>
        <p:spPr/>
        <p:txBody>
          <a:bodyPr/>
          <a:lstStyle>
            <a:lvl1pPr>
              <a:defRPr/>
            </a:lvl1pPr>
          </a:lstStyle>
          <a:p>
            <a:endParaRPr lang="en-US">
              <a:solidFill>
                <a:srgbClr val="5E574E"/>
              </a:solidFill>
            </a:endParaRPr>
          </a:p>
        </p:txBody>
      </p:sp>
      <p:sp>
        <p:nvSpPr>
          <p:cNvPr id="9" name="灯片编号占位符 8"/>
          <p:cNvSpPr>
            <a:spLocks noGrp="1"/>
          </p:cNvSpPr>
          <p:nvPr>
            <p:ph type="sldNum" sz="quarter" idx="12"/>
          </p:nvPr>
        </p:nvSpPr>
        <p:spPr/>
        <p:txBody>
          <a:bodyPr/>
          <a:lstStyle>
            <a:lvl1pPr>
              <a:defRPr/>
            </a:lvl1pPr>
          </a:lstStyle>
          <a:p>
            <a:fld id="{AC33EE4D-9D4E-4EF0-AD47-C324AD7553D9}" type="slidenum">
              <a:rPr lang="en-US">
                <a:solidFill>
                  <a:srgbClr val="5E574E"/>
                </a:solidFill>
              </a:rPr>
              <a:pPr/>
              <a:t>‹#›</a:t>
            </a:fld>
            <a:endParaRPr lang="en-US">
              <a:solidFill>
                <a:srgbClr val="5E574E"/>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lvl1pPr>
              <a:defRPr/>
            </a:lvl1pPr>
          </a:lstStyle>
          <a:p>
            <a:endParaRPr lang="en-US">
              <a:solidFill>
                <a:srgbClr val="5E574E"/>
              </a:solidFill>
            </a:endParaRPr>
          </a:p>
        </p:txBody>
      </p:sp>
      <p:sp>
        <p:nvSpPr>
          <p:cNvPr id="4" name="页脚占位符 3"/>
          <p:cNvSpPr>
            <a:spLocks noGrp="1"/>
          </p:cNvSpPr>
          <p:nvPr>
            <p:ph type="ftr" sz="quarter" idx="11"/>
          </p:nvPr>
        </p:nvSpPr>
        <p:spPr/>
        <p:txBody>
          <a:bodyPr/>
          <a:lstStyle>
            <a:lvl1pPr>
              <a:defRPr/>
            </a:lvl1pPr>
          </a:lstStyle>
          <a:p>
            <a:endParaRPr lang="en-US">
              <a:solidFill>
                <a:srgbClr val="5E574E"/>
              </a:solidFill>
            </a:endParaRPr>
          </a:p>
        </p:txBody>
      </p:sp>
      <p:sp>
        <p:nvSpPr>
          <p:cNvPr id="5" name="灯片编号占位符 4"/>
          <p:cNvSpPr>
            <a:spLocks noGrp="1"/>
          </p:cNvSpPr>
          <p:nvPr>
            <p:ph type="sldNum" sz="quarter" idx="12"/>
          </p:nvPr>
        </p:nvSpPr>
        <p:spPr/>
        <p:txBody>
          <a:bodyPr/>
          <a:lstStyle>
            <a:lvl1pPr>
              <a:defRPr/>
            </a:lvl1pPr>
          </a:lstStyle>
          <a:p>
            <a:fld id="{08AB8B5A-F46E-49EF-8E49-7D4823E30156}" type="slidenum">
              <a:rPr lang="en-US">
                <a:solidFill>
                  <a:srgbClr val="5E574E"/>
                </a:solidFill>
              </a:rPr>
              <a:pPr/>
              <a:t>‹#›</a:t>
            </a:fld>
            <a:endParaRPr lang="en-US">
              <a:solidFill>
                <a:srgbClr val="5E574E"/>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solidFill>
                <a:srgbClr val="5E574E"/>
              </a:solidFill>
            </a:endParaRPr>
          </a:p>
        </p:txBody>
      </p:sp>
      <p:sp>
        <p:nvSpPr>
          <p:cNvPr id="3" name="页脚占位符 2"/>
          <p:cNvSpPr>
            <a:spLocks noGrp="1"/>
          </p:cNvSpPr>
          <p:nvPr>
            <p:ph type="ftr" sz="quarter" idx="11"/>
          </p:nvPr>
        </p:nvSpPr>
        <p:spPr/>
        <p:txBody>
          <a:bodyPr/>
          <a:lstStyle>
            <a:lvl1pPr>
              <a:defRPr/>
            </a:lvl1pPr>
          </a:lstStyle>
          <a:p>
            <a:endParaRPr lang="en-US">
              <a:solidFill>
                <a:srgbClr val="5E574E"/>
              </a:solidFill>
            </a:endParaRPr>
          </a:p>
        </p:txBody>
      </p:sp>
      <p:sp>
        <p:nvSpPr>
          <p:cNvPr id="4" name="灯片编号占位符 3"/>
          <p:cNvSpPr>
            <a:spLocks noGrp="1"/>
          </p:cNvSpPr>
          <p:nvPr>
            <p:ph type="sldNum" sz="quarter" idx="12"/>
          </p:nvPr>
        </p:nvSpPr>
        <p:spPr/>
        <p:txBody>
          <a:bodyPr/>
          <a:lstStyle>
            <a:lvl1pPr>
              <a:defRPr/>
            </a:lvl1pPr>
          </a:lstStyle>
          <a:p>
            <a:fld id="{73B12839-AB46-4EE9-A4EF-3FE952E895F7}" type="slidenum">
              <a:rPr lang="en-US">
                <a:solidFill>
                  <a:srgbClr val="5E574E"/>
                </a:solidFill>
              </a:rPr>
              <a:pPr/>
              <a:t>‹#›</a:t>
            </a:fld>
            <a:endParaRPr lang="en-US">
              <a:solidFill>
                <a:srgbClr val="5E574E"/>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4" y="273050"/>
            <a:ext cx="3008313" cy="1162050"/>
          </a:xfrm>
        </p:spPr>
        <p:txBody>
          <a:bodyPr/>
          <a:lstStyle>
            <a:lvl1pPr algn="l">
              <a:defRPr sz="2000" b="1"/>
            </a:lvl1pPr>
          </a:lstStyle>
          <a:p>
            <a:r>
              <a:rPr lang="zh-CN" altLang="en-US" smtClean="0"/>
              <a:t>单击此处编辑母版标题样式</a:t>
            </a:r>
            <a:endParaRPr lang="en-US"/>
          </a:p>
        </p:txBody>
      </p:sp>
      <p:sp>
        <p:nvSpPr>
          <p:cNvPr id="3" name="内容占位符 2"/>
          <p:cNvSpPr>
            <a:spLocks noGrp="1"/>
          </p:cNvSpPr>
          <p:nvPr>
            <p:ph idx="1"/>
          </p:nvPr>
        </p:nvSpPr>
        <p:spPr>
          <a:xfrm>
            <a:off x="3575053" y="273053"/>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457204"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solidFill>
                <a:srgbClr val="5E574E"/>
              </a:solidFill>
            </a:endParaRPr>
          </a:p>
        </p:txBody>
      </p:sp>
      <p:sp>
        <p:nvSpPr>
          <p:cNvPr id="6" name="页脚占位符 5"/>
          <p:cNvSpPr>
            <a:spLocks noGrp="1"/>
          </p:cNvSpPr>
          <p:nvPr>
            <p:ph type="ftr" sz="quarter" idx="11"/>
          </p:nvPr>
        </p:nvSpPr>
        <p:spPr/>
        <p:txBody>
          <a:bodyPr/>
          <a:lstStyle>
            <a:lvl1pPr>
              <a:defRPr/>
            </a:lvl1pPr>
          </a:lstStyle>
          <a:p>
            <a:endParaRPr lang="en-US">
              <a:solidFill>
                <a:srgbClr val="5E574E"/>
              </a:solidFill>
            </a:endParaRPr>
          </a:p>
        </p:txBody>
      </p:sp>
      <p:sp>
        <p:nvSpPr>
          <p:cNvPr id="7" name="灯片编号占位符 6"/>
          <p:cNvSpPr>
            <a:spLocks noGrp="1"/>
          </p:cNvSpPr>
          <p:nvPr>
            <p:ph type="sldNum" sz="quarter" idx="12"/>
          </p:nvPr>
        </p:nvSpPr>
        <p:spPr/>
        <p:txBody>
          <a:bodyPr/>
          <a:lstStyle>
            <a:lvl1pPr>
              <a:defRPr/>
            </a:lvl1pPr>
          </a:lstStyle>
          <a:p>
            <a:fld id="{7CF5C15F-19E2-41FF-8AF4-667E84177D41}" type="slidenum">
              <a:rPr lang="en-US">
                <a:solidFill>
                  <a:srgbClr val="5E574E"/>
                </a:solidFill>
              </a:rPr>
              <a:pPr/>
              <a:t>‹#›</a:t>
            </a:fld>
            <a:endParaRPr lang="en-US">
              <a:solidFill>
                <a:srgbClr val="5E574E"/>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1"/>
            <a:ext cx="5486400" cy="566738"/>
          </a:xfrm>
        </p:spPr>
        <p:txBody>
          <a:bodyPr/>
          <a:lstStyle>
            <a:lvl1pPr algn="l">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solidFill>
                <a:srgbClr val="5E574E"/>
              </a:solidFill>
            </a:endParaRPr>
          </a:p>
        </p:txBody>
      </p:sp>
      <p:sp>
        <p:nvSpPr>
          <p:cNvPr id="6" name="页脚占位符 5"/>
          <p:cNvSpPr>
            <a:spLocks noGrp="1"/>
          </p:cNvSpPr>
          <p:nvPr>
            <p:ph type="ftr" sz="quarter" idx="11"/>
          </p:nvPr>
        </p:nvSpPr>
        <p:spPr/>
        <p:txBody>
          <a:bodyPr/>
          <a:lstStyle>
            <a:lvl1pPr>
              <a:defRPr/>
            </a:lvl1pPr>
          </a:lstStyle>
          <a:p>
            <a:endParaRPr lang="en-US">
              <a:solidFill>
                <a:srgbClr val="5E574E"/>
              </a:solidFill>
            </a:endParaRPr>
          </a:p>
        </p:txBody>
      </p:sp>
      <p:sp>
        <p:nvSpPr>
          <p:cNvPr id="7" name="灯片编号占位符 6"/>
          <p:cNvSpPr>
            <a:spLocks noGrp="1"/>
          </p:cNvSpPr>
          <p:nvPr>
            <p:ph type="sldNum" sz="quarter" idx="12"/>
          </p:nvPr>
        </p:nvSpPr>
        <p:spPr/>
        <p:txBody>
          <a:bodyPr/>
          <a:lstStyle>
            <a:lvl1pPr>
              <a:defRPr/>
            </a:lvl1pPr>
          </a:lstStyle>
          <a:p>
            <a:fld id="{D2418FE5-389E-4DA0-81AC-5EB98838DD89}" type="slidenum">
              <a:rPr lang="en-US">
                <a:solidFill>
                  <a:srgbClr val="5E574E"/>
                </a:solidFill>
              </a:rPr>
              <a:pPr/>
              <a:t>‹#›</a:t>
            </a:fld>
            <a:endParaRPr lang="en-US">
              <a:solidFill>
                <a:srgbClr val="5E574E"/>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theme" Target="../theme/theme2.xml"/><Relationship Id="rId3" Type="http://schemas.openxmlformats.org/officeDocument/2006/relationships/slideLayout" Target="../slideLayouts/slideLayout15.xml"/><Relationship Id="rId21" Type="http://schemas.openxmlformats.org/officeDocument/2006/relationships/image" Target="../media/image3.png"/><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image" Target="../media/image2.jpe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image" Target="../media/image1.jpeg"/><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theme" Target="../theme/theme3.xml"/><Relationship Id="rId3" Type="http://schemas.openxmlformats.org/officeDocument/2006/relationships/slideLayout" Target="../slideLayouts/slideLayout32.xml"/><Relationship Id="rId21" Type="http://schemas.openxmlformats.org/officeDocument/2006/relationships/image" Target="../media/image3.png"/><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image" Target="../media/image2.jpeg"/><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10" Type="http://schemas.openxmlformats.org/officeDocument/2006/relationships/slideLayout" Target="../slideLayouts/slideLayout39.xml"/><Relationship Id="rId19" Type="http://schemas.openxmlformats.org/officeDocument/2006/relationships/image" Target="../media/image1.jpeg"/><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bwMode="auto">
          <a:xfrm>
            <a:off x="406400" y="228600"/>
            <a:ext cx="82042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65539" name="Rectangle 3"/>
          <p:cNvSpPr>
            <a:spLocks noGrp="1" noChangeArrowheads="1"/>
          </p:cNvSpPr>
          <p:nvPr>
            <p:ph type="body" idx="1"/>
          </p:nvPr>
        </p:nvSpPr>
        <p:spPr bwMode="auto">
          <a:xfrm>
            <a:off x="457200" y="1885950"/>
            <a:ext cx="8178800" cy="41719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5540" name="Rectangle 4"/>
          <p:cNvSpPr>
            <a:spLocks noGrp="1" noChangeArrowheads="1"/>
          </p:cNvSpPr>
          <p:nvPr>
            <p:ph type="dt" sz="half" idx="2"/>
          </p:nvPr>
        </p:nvSpPr>
        <p:spPr bwMode="auto">
          <a:xfrm>
            <a:off x="431800" y="6229350"/>
            <a:ext cx="19050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spcBef>
                <a:spcPct val="50000"/>
              </a:spcBef>
              <a:defRPr sz="1400">
                <a:solidFill>
                  <a:schemeClr val="bg2"/>
                </a:solidFill>
                <a:latin typeface="Arial" charset="0"/>
              </a:defRPr>
            </a:lvl1pPr>
          </a:lstStyle>
          <a:p>
            <a:pPr eaLnBrk="0" fontAlgn="base" hangingPunct="0">
              <a:spcAft>
                <a:spcPct val="0"/>
              </a:spcAft>
            </a:pPr>
            <a:endParaRPr lang="en-US" smtClean="0">
              <a:solidFill>
                <a:srgbClr val="5E574E"/>
              </a:solidFill>
            </a:endParaRPr>
          </a:p>
        </p:txBody>
      </p:sp>
      <p:sp>
        <p:nvSpPr>
          <p:cNvPr id="65541" name="Rectangle 5"/>
          <p:cNvSpPr>
            <a:spLocks noGrp="1" noChangeArrowheads="1"/>
          </p:cNvSpPr>
          <p:nvPr>
            <p:ph type="ftr" sz="quarter" idx="3"/>
          </p:nvPr>
        </p:nvSpPr>
        <p:spPr bwMode="auto">
          <a:xfrm>
            <a:off x="3124200" y="6229350"/>
            <a:ext cx="28956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a:spcBef>
                <a:spcPct val="50000"/>
              </a:spcBef>
              <a:defRPr sz="1400">
                <a:solidFill>
                  <a:schemeClr val="bg2"/>
                </a:solidFill>
                <a:latin typeface="Arial" charset="0"/>
              </a:defRPr>
            </a:lvl1pPr>
          </a:lstStyle>
          <a:p>
            <a:pPr eaLnBrk="0" fontAlgn="base" hangingPunct="0">
              <a:spcAft>
                <a:spcPct val="0"/>
              </a:spcAft>
            </a:pPr>
            <a:endParaRPr lang="en-US" smtClean="0">
              <a:solidFill>
                <a:srgbClr val="5E574E"/>
              </a:solidFill>
            </a:endParaRPr>
          </a:p>
        </p:txBody>
      </p:sp>
      <p:sp>
        <p:nvSpPr>
          <p:cNvPr id="65542" name="Rectangle 6"/>
          <p:cNvSpPr>
            <a:spLocks noGrp="1" noChangeArrowheads="1"/>
          </p:cNvSpPr>
          <p:nvPr>
            <p:ph type="sldNum" sz="quarter" idx="4"/>
          </p:nvPr>
        </p:nvSpPr>
        <p:spPr bwMode="auto">
          <a:xfrm>
            <a:off x="6731000" y="6229350"/>
            <a:ext cx="19050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spcBef>
                <a:spcPct val="50000"/>
              </a:spcBef>
              <a:defRPr sz="1400">
                <a:solidFill>
                  <a:schemeClr val="bg2"/>
                </a:solidFill>
                <a:latin typeface="Arial" charset="0"/>
              </a:defRPr>
            </a:lvl1pPr>
          </a:lstStyle>
          <a:p>
            <a:pPr eaLnBrk="0" fontAlgn="base" hangingPunct="0">
              <a:spcAft>
                <a:spcPct val="0"/>
              </a:spcAft>
            </a:pPr>
            <a:fld id="{6B1821FE-FA4C-47C1-B685-876E6334E4D6}" type="slidenum">
              <a:rPr lang="en-US" smtClean="0">
                <a:solidFill>
                  <a:srgbClr val="5E574E"/>
                </a:solidFill>
              </a:rPr>
              <a:pPr eaLnBrk="0" fontAlgn="base" hangingPunct="0">
                <a:spcAft>
                  <a:spcPct val="0"/>
                </a:spcAft>
              </a:pPr>
              <a:t>‹#›</a:t>
            </a:fld>
            <a:endParaRPr lang="en-US" smtClean="0">
              <a:solidFill>
                <a:srgbClr val="5E574E"/>
              </a:solidFill>
            </a:endParaRPr>
          </a:p>
        </p:txBody>
      </p:sp>
      <p:sp>
        <p:nvSpPr>
          <p:cNvPr id="65543" name="Line 7"/>
          <p:cNvSpPr>
            <a:spLocks noChangeShapeType="1"/>
          </p:cNvSpPr>
          <p:nvPr/>
        </p:nvSpPr>
        <p:spPr bwMode="auto">
          <a:xfrm>
            <a:off x="457200" y="1600200"/>
            <a:ext cx="8153400" cy="0"/>
          </a:xfrm>
          <a:prstGeom prst="line">
            <a:avLst/>
          </a:prstGeom>
          <a:noFill/>
          <a:ln w="76200">
            <a:solidFill>
              <a:srgbClr val="FF0000"/>
            </a:solidFill>
            <a:round/>
            <a:headEnd/>
            <a:tailEnd/>
          </a:ln>
          <a:effectLst/>
        </p:spPr>
        <p:txBody>
          <a:bodyPr wrap="none" lIns="90000" tIns="46800" rIns="90000" bIns="46800" anchor="ctr"/>
          <a:lstStyle/>
          <a:p>
            <a:pPr eaLnBrk="0" fontAlgn="base" hangingPunct="0">
              <a:spcBef>
                <a:spcPct val="0"/>
              </a:spcBef>
              <a:spcAft>
                <a:spcPct val="0"/>
              </a:spcAft>
            </a:pPr>
            <a:endParaRPr lang="en-US" sz="2400" smtClean="0">
              <a:solidFill>
                <a:srgbClr val="000000"/>
              </a:solidFill>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rtl="0" eaLnBrk="0" fontAlgn="base" hangingPunct="0">
        <a:spcBef>
          <a:spcPct val="0"/>
        </a:spcBef>
        <a:spcAft>
          <a:spcPct val="0"/>
        </a:spcAft>
        <a:defRPr kumimoji="1" sz="3600">
          <a:solidFill>
            <a:schemeClr val="tx2"/>
          </a:solidFill>
          <a:latin typeface="+mj-lt"/>
          <a:ea typeface="+mj-ea"/>
          <a:cs typeface="+mj-cs"/>
        </a:defRPr>
      </a:lvl1pPr>
      <a:lvl2pPr algn="l" rtl="0" eaLnBrk="0" fontAlgn="base" hangingPunct="0">
        <a:spcBef>
          <a:spcPct val="0"/>
        </a:spcBef>
        <a:spcAft>
          <a:spcPct val="0"/>
        </a:spcAft>
        <a:defRPr kumimoji="1" sz="3600">
          <a:solidFill>
            <a:schemeClr val="tx2"/>
          </a:solidFill>
          <a:latin typeface="Arial Black" pitchFamily="34" charset="0"/>
        </a:defRPr>
      </a:lvl2pPr>
      <a:lvl3pPr algn="l" rtl="0" eaLnBrk="0" fontAlgn="base" hangingPunct="0">
        <a:spcBef>
          <a:spcPct val="0"/>
        </a:spcBef>
        <a:spcAft>
          <a:spcPct val="0"/>
        </a:spcAft>
        <a:defRPr kumimoji="1" sz="3600">
          <a:solidFill>
            <a:schemeClr val="tx2"/>
          </a:solidFill>
          <a:latin typeface="Arial Black" pitchFamily="34" charset="0"/>
        </a:defRPr>
      </a:lvl3pPr>
      <a:lvl4pPr algn="l" rtl="0" eaLnBrk="0" fontAlgn="base" hangingPunct="0">
        <a:spcBef>
          <a:spcPct val="0"/>
        </a:spcBef>
        <a:spcAft>
          <a:spcPct val="0"/>
        </a:spcAft>
        <a:defRPr kumimoji="1" sz="3600">
          <a:solidFill>
            <a:schemeClr val="tx2"/>
          </a:solidFill>
          <a:latin typeface="Arial Black" pitchFamily="34" charset="0"/>
        </a:defRPr>
      </a:lvl4pPr>
      <a:lvl5pPr algn="l" rtl="0" eaLnBrk="0" fontAlgn="base" hangingPunct="0">
        <a:spcBef>
          <a:spcPct val="0"/>
        </a:spcBef>
        <a:spcAft>
          <a:spcPct val="0"/>
        </a:spcAft>
        <a:defRPr kumimoji="1" sz="3600">
          <a:solidFill>
            <a:schemeClr val="tx2"/>
          </a:solidFill>
          <a:latin typeface="Arial Black" pitchFamily="34" charset="0"/>
        </a:defRPr>
      </a:lvl5pPr>
      <a:lvl6pPr marL="457200" algn="l" rtl="0" eaLnBrk="0" fontAlgn="base" hangingPunct="0">
        <a:spcBef>
          <a:spcPct val="0"/>
        </a:spcBef>
        <a:spcAft>
          <a:spcPct val="0"/>
        </a:spcAft>
        <a:defRPr kumimoji="1" sz="3600">
          <a:solidFill>
            <a:schemeClr val="tx2"/>
          </a:solidFill>
          <a:latin typeface="Arial Black" pitchFamily="34" charset="0"/>
        </a:defRPr>
      </a:lvl6pPr>
      <a:lvl7pPr marL="914400" algn="l" rtl="0" eaLnBrk="0" fontAlgn="base" hangingPunct="0">
        <a:spcBef>
          <a:spcPct val="0"/>
        </a:spcBef>
        <a:spcAft>
          <a:spcPct val="0"/>
        </a:spcAft>
        <a:defRPr kumimoji="1" sz="3600">
          <a:solidFill>
            <a:schemeClr val="tx2"/>
          </a:solidFill>
          <a:latin typeface="Arial Black" pitchFamily="34" charset="0"/>
        </a:defRPr>
      </a:lvl7pPr>
      <a:lvl8pPr marL="1371600" algn="l" rtl="0" eaLnBrk="0" fontAlgn="base" hangingPunct="0">
        <a:spcBef>
          <a:spcPct val="0"/>
        </a:spcBef>
        <a:spcAft>
          <a:spcPct val="0"/>
        </a:spcAft>
        <a:defRPr kumimoji="1" sz="3600">
          <a:solidFill>
            <a:schemeClr val="tx2"/>
          </a:solidFill>
          <a:latin typeface="Arial Black" pitchFamily="34" charset="0"/>
        </a:defRPr>
      </a:lvl8pPr>
      <a:lvl9pPr marL="1828800" algn="l" rtl="0" eaLnBrk="0" fontAlgn="base" hangingPunct="0">
        <a:spcBef>
          <a:spcPct val="0"/>
        </a:spcBef>
        <a:spcAft>
          <a:spcPct val="0"/>
        </a:spcAft>
        <a:defRPr kumimoji="1" sz="3600">
          <a:solidFill>
            <a:schemeClr val="tx2"/>
          </a:solidFill>
          <a:latin typeface="Arial Black" pitchFamily="34" charset="0"/>
        </a:defRPr>
      </a:lvl9pPr>
    </p:titleStyle>
    <p:bodyStyle>
      <a:lvl1pPr marL="342900" indent="-342900" algn="l" rtl="0" eaLnBrk="0" fontAlgn="base" hangingPunct="0">
        <a:spcBef>
          <a:spcPct val="20000"/>
        </a:spcBef>
        <a:spcAft>
          <a:spcPct val="0"/>
        </a:spcAft>
        <a:buClr>
          <a:srgbClr val="FF0000"/>
        </a:buClr>
        <a:buFont typeface="Monotype Sorts" pitchFamily="2" charset="2"/>
        <a:buChar char="z"/>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Monotype Sorts" pitchFamily="2" charset="2"/>
        <a:buChar char="y"/>
        <a:defRPr kumimoji="1" sz="2400">
          <a:solidFill>
            <a:schemeClr val="tx1"/>
          </a:solidFill>
          <a:latin typeface="+mn-lt"/>
        </a:defRPr>
      </a:lvl2pPr>
      <a:lvl3pPr marL="1143000" indent="-228600" algn="l" rtl="0" eaLnBrk="0" fontAlgn="base" hangingPunct="0">
        <a:spcBef>
          <a:spcPct val="20000"/>
        </a:spcBef>
        <a:spcAft>
          <a:spcPct val="0"/>
        </a:spcAft>
        <a:buClr>
          <a:srgbClr val="FF0000"/>
        </a:buClr>
        <a:buFont typeface="Monotype Sorts" pitchFamily="2" charset="2"/>
        <a:buChar char="x"/>
        <a:defRPr kumimoji="1" sz="2000">
          <a:solidFill>
            <a:schemeClr val="tx1"/>
          </a:solidFill>
          <a:latin typeface="+mn-lt"/>
        </a:defRPr>
      </a:lvl3pPr>
      <a:lvl4pPr marL="1600200" indent="-228600" algn="l" rtl="0" eaLnBrk="0" fontAlgn="base" hangingPunct="0">
        <a:spcBef>
          <a:spcPct val="20000"/>
        </a:spcBef>
        <a:spcAft>
          <a:spcPct val="0"/>
        </a:spcAft>
        <a:buClr>
          <a:srgbClr val="FF0000"/>
        </a:buClr>
        <a:buChar char="•"/>
        <a:defRPr kumimoji="1">
          <a:solidFill>
            <a:schemeClr val="tx1"/>
          </a:solidFill>
          <a:latin typeface="+mn-lt"/>
        </a:defRPr>
      </a:lvl4pPr>
      <a:lvl5pPr marL="2057400" indent="-228600" algn="l" rtl="0" eaLnBrk="0" fontAlgn="base" hangingPunct="0">
        <a:spcBef>
          <a:spcPct val="20000"/>
        </a:spcBef>
        <a:spcAft>
          <a:spcPct val="0"/>
        </a:spcAft>
        <a:buClr>
          <a:srgbClr val="FF0000"/>
        </a:buClr>
        <a:buChar char="–"/>
        <a:defRPr kumimoji="1">
          <a:solidFill>
            <a:schemeClr val="tx1"/>
          </a:solidFill>
          <a:latin typeface="+mn-lt"/>
        </a:defRPr>
      </a:lvl5pPr>
      <a:lvl6pPr marL="2514600" indent="-228600" algn="l" rtl="0" eaLnBrk="0" fontAlgn="base" hangingPunct="0">
        <a:spcBef>
          <a:spcPct val="20000"/>
        </a:spcBef>
        <a:spcAft>
          <a:spcPct val="0"/>
        </a:spcAft>
        <a:buClr>
          <a:srgbClr val="FF0000"/>
        </a:buClr>
        <a:buChar char="–"/>
        <a:defRPr kumimoji="1">
          <a:solidFill>
            <a:schemeClr val="tx1"/>
          </a:solidFill>
          <a:latin typeface="+mn-lt"/>
        </a:defRPr>
      </a:lvl6pPr>
      <a:lvl7pPr marL="2971800" indent="-228600" algn="l" rtl="0" eaLnBrk="0" fontAlgn="base" hangingPunct="0">
        <a:spcBef>
          <a:spcPct val="20000"/>
        </a:spcBef>
        <a:spcAft>
          <a:spcPct val="0"/>
        </a:spcAft>
        <a:buClr>
          <a:srgbClr val="FF0000"/>
        </a:buClr>
        <a:buChar char="–"/>
        <a:defRPr kumimoji="1">
          <a:solidFill>
            <a:schemeClr val="tx1"/>
          </a:solidFill>
          <a:latin typeface="+mn-lt"/>
        </a:defRPr>
      </a:lvl7pPr>
      <a:lvl8pPr marL="3429000" indent="-228600" algn="l" rtl="0" eaLnBrk="0" fontAlgn="base" hangingPunct="0">
        <a:spcBef>
          <a:spcPct val="20000"/>
        </a:spcBef>
        <a:spcAft>
          <a:spcPct val="0"/>
        </a:spcAft>
        <a:buClr>
          <a:srgbClr val="FF0000"/>
        </a:buClr>
        <a:buChar char="–"/>
        <a:defRPr kumimoji="1">
          <a:solidFill>
            <a:schemeClr val="tx1"/>
          </a:solidFill>
          <a:latin typeface="+mn-lt"/>
        </a:defRPr>
      </a:lvl8pPr>
      <a:lvl9pPr marL="3886200" indent="-228600" algn="l" rtl="0" eaLnBrk="0" fontAlgn="base" hangingPunct="0">
        <a:spcBef>
          <a:spcPct val="20000"/>
        </a:spcBef>
        <a:spcAft>
          <a:spcPct val="0"/>
        </a:spcAft>
        <a:buClr>
          <a:srgbClr val="FF0000"/>
        </a:buClr>
        <a:buChar char="–"/>
        <a:defRPr kumimoji="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5058" name="Picture 2" descr="ppt底板白-英文大写40"/>
          <p:cNvPicPr>
            <a:picLocks noChangeAspect="1" noChangeArrowheads="1"/>
          </p:cNvPicPr>
          <p:nvPr/>
        </p:nvPicPr>
        <p:blipFill>
          <a:blip r:embed="rId19" cstate="print"/>
          <a:srcRect/>
          <a:stretch>
            <a:fillRect/>
          </a:stretch>
        </p:blipFill>
        <p:spPr bwMode="auto">
          <a:xfrm>
            <a:off x="0" y="0"/>
            <a:ext cx="9144000" cy="6858000"/>
          </a:xfrm>
          <a:prstGeom prst="rect">
            <a:avLst/>
          </a:prstGeom>
          <a:noFill/>
          <a:ln w="9525">
            <a:noFill/>
            <a:miter lim="800000"/>
            <a:headEnd/>
            <a:tailEnd/>
          </a:ln>
        </p:spPr>
      </p:pic>
      <p:sp>
        <p:nvSpPr>
          <p:cNvPr id="108547" name="Rectangle 3"/>
          <p:cNvSpPr>
            <a:spLocks noChangeArrowheads="1"/>
          </p:cNvSpPr>
          <p:nvPr/>
        </p:nvSpPr>
        <p:spPr bwMode="auto">
          <a:xfrm>
            <a:off x="287338" y="833438"/>
            <a:ext cx="4318000" cy="28575"/>
          </a:xfrm>
          <a:prstGeom prst="rect">
            <a:avLst/>
          </a:prstGeom>
          <a:gradFill rotWithShape="1">
            <a:gsLst>
              <a:gs pos="0">
                <a:srgbClr val="133984">
                  <a:gamma/>
                  <a:tint val="0"/>
                  <a:invGamma/>
                </a:srgbClr>
              </a:gs>
              <a:gs pos="100000">
                <a:srgbClr val="133984"/>
              </a:gs>
            </a:gsLst>
            <a:lin ang="0" scaled="1"/>
          </a:gradFill>
          <a:ln w="19050" algn="ctr">
            <a:noFill/>
            <a:miter lim="800000"/>
            <a:headEnd/>
            <a:tailEnd/>
          </a:ln>
          <a:effectLst/>
        </p:spPr>
        <p:txBody>
          <a:bodyPr wrap="none" anchor="ctr"/>
          <a:lstStyle/>
          <a:p>
            <a:pPr algn="ctr" fontAlgn="base">
              <a:spcBef>
                <a:spcPct val="0"/>
              </a:spcBef>
              <a:spcAft>
                <a:spcPct val="0"/>
              </a:spcAft>
              <a:defRPr/>
            </a:pPr>
            <a:endParaRPr lang="zh-CN" altLang="en-US">
              <a:solidFill>
                <a:srgbClr val="133984"/>
              </a:solidFill>
            </a:endParaRPr>
          </a:p>
        </p:txBody>
      </p:sp>
      <p:sp>
        <p:nvSpPr>
          <p:cNvPr id="108548" name="Rectangle 4"/>
          <p:cNvSpPr>
            <a:spLocks noChangeArrowheads="1"/>
          </p:cNvSpPr>
          <p:nvPr/>
        </p:nvSpPr>
        <p:spPr bwMode="auto">
          <a:xfrm>
            <a:off x="4826000" y="6477000"/>
            <a:ext cx="4318000" cy="28575"/>
          </a:xfrm>
          <a:prstGeom prst="rect">
            <a:avLst/>
          </a:prstGeom>
          <a:gradFill rotWithShape="1">
            <a:gsLst>
              <a:gs pos="0">
                <a:srgbClr val="133984">
                  <a:gamma/>
                  <a:tint val="0"/>
                  <a:invGamma/>
                </a:srgbClr>
              </a:gs>
              <a:gs pos="100000">
                <a:srgbClr val="133984"/>
              </a:gs>
            </a:gsLst>
            <a:lin ang="0" scaled="1"/>
          </a:gradFill>
          <a:ln w="19050" algn="ctr">
            <a:noFill/>
            <a:miter lim="800000"/>
            <a:headEnd/>
            <a:tailEnd/>
          </a:ln>
          <a:effectLst/>
        </p:spPr>
        <p:txBody>
          <a:bodyPr wrap="none" anchor="ctr"/>
          <a:lstStyle/>
          <a:p>
            <a:pPr algn="ctr" fontAlgn="base">
              <a:spcBef>
                <a:spcPct val="0"/>
              </a:spcBef>
              <a:spcAft>
                <a:spcPct val="0"/>
              </a:spcAft>
              <a:defRPr/>
            </a:pPr>
            <a:endParaRPr lang="zh-CN" altLang="en-US">
              <a:solidFill>
                <a:srgbClr val="133984"/>
              </a:solidFill>
            </a:endParaRPr>
          </a:p>
        </p:txBody>
      </p:sp>
      <p:sp>
        <p:nvSpPr>
          <p:cNvPr id="45061" name="Rectangle 5"/>
          <p:cNvSpPr>
            <a:spLocks noGrp="1" noChangeArrowheads="1"/>
          </p:cNvSpPr>
          <p:nvPr>
            <p:ph type="title"/>
          </p:nvPr>
        </p:nvSpPr>
        <p:spPr bwMode="auto">
          <a:xfrm>
            <a:off x="0" y="179388"/>
            <a:ext cx="9144000" cy="688975"/>
          </a:xfrm>
          <a:prstGeom prst="rect">
            <a:avLst/>
          </a:prstGeom>
          <a:noFill/>
          <a:ln w="9525" algn="ctr">
            <a:noFill/>
            <a:miter lim="800000"/>
            <a:headEnd/>
            <a:tailEnd/>
          </a:ln>
        </p:spPr>
        <p:txBody>
          <a:bodyPr vert="horz" wrap="square" lIns="91440" tIns="54000" rIns="91440" bIns="45720" numCol="1" anchor="t" anchorCtr="1" compatLnSpc="1">
            <a:prstTxWarp prst="textNoShape">
              <a:avLst/>
            </a:prstTxWarp>
          </a:bodyPr>
          <a:lstStyle/>
          <a:p>
            <a:pPr lvl="0"/>
            <a:r>
              <a:rPr lang="zh-CN" altLang="en-US" smtClean="0"/>
              <a:t>单击此处编辑母版标题样式</a:t>
            </a:r>
          </a:p>
        </p:txBody>
      </p:sp>
      <p:pic>
        <p:nvPicPr>
          <p:cNvPr id="45062" name="Picture 7" descr="10"/>
          <p:cNvPicPr>
            <a:picLocks noChangeAspect="1" noChangeArrowheads="1"/>
          </p:cNvPicPr>
          <p:nvPr/>
        </p:nvPicPr>
        <p:blipFill>
          <a:blip r:embed="rId20" cstate="print"/>
          <a:srcRect/>
          <a:stretch>
            <a:fillRect/>
          </a:stretch>
        </p:blipFill>
        <p:spPr bwMode="auto">
          <a:xfrm>
            <a:off x="6229350" y="3979863"/>
            <a:ext cx="2914650" cy="2878137"/>
          </a:xfrm>
          <a:prstGeom prst="rect">
            <a:avLst/>
          </a:prstGeom>
          <a:noFill/>
          <a:ln w="9525">
            <a:noFill/>
            <a:miter lim="800000"/>
            <a:headEnd/>
            <a:tailEnd/>
          </a:ln>
        </p:spPr>
      </p:pic>
      <p:sp>
        <p:nvSpPr>
          <p:cNvPr id="45063" name="Rectangle 6"/>
          <p:cNvSpPr>
            <a:spLocks noGrp="1" noChangeArrowheads="1"/>
          </p:cNvSpPr>
          <p:nvPr>
            <p:ph type="body" idx="1"/>
          </p:nvPr>
        </p:nvSpPr>
        <p:spPr bwMode="auto">
          <a:xfrm>
            <a:off x="431800" y="1268413"/>
            <a:ext cx="8229600" cy="50657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p:txBody>
      </p:sp>
    </p:spTree>
    <p:extLst>
      <p:ext uri="{BB962C8B-B14F-4D97-AF65-F5344CB8AC3E}">
        <p14:creationId xmlns="" xmlns:p14="http://schemas.microsoft.com/office/powerpoint/2010/main" val="3030969439"/>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Lst>
  <p:timing>
    <p:tnLst>
      <p:par>
        <p:cTn id="1" dur="indefinite" restart="never" nodeType="tmRoot"/>
      </p:par>
    </p:tnLst>
  </p:timing>
  <p:txStyles>
    <p:titleStyle>
      <a:lvl1pPr algn="ctr" rtl="0" eaLnBrk="0" fontAlgn="base" hangingPunct="0">
        <a:spcBef>
          <a:spcPct val="0"/>
        </a:spcBef>
        <a:spcAft>
          <a:spcPct val="0"/>
        </a:spcAft>
        <a:defRPr sz="2800" b="1">
          <a:solidFill>
            <a:srgbClr val="133984"/>
          </a:solidFill>
          <a:latin typeface="+mj-lt"/>
          <a:ea typeface="+mj-ea"/>
          <a:cs typeface="+mj-cs"/>
        </a:defRPr>
      </a:lvl1pPr>
      <a:lvl2pPr algn="ctr" rtl="0" eaLnBrk="0" fontAlgn="base" hangingPunct="0">
        <a:spcBef>
          <a:spcPct val="0"/>
        </a:spcBef>
        <a:spcAft>
          <a:spcPct val="0"/>
        </a:spcAft>
        <a:defRPr sz="2800" b="1">
          <a:solidFill>
            <a:srgbClr val="133984"/>
          </a:solidFill>
          <a:latin typeface="Arial" charset="0"/>
          <a:ea typeface="华文新魏" pitchFamily="2" charset="-122"/>
        </a:defRPr>
      </a:lvl2pPr>
      <a:lvl3pPr algn="ctr" rtl="0" eaLnBrk="0" fontAlgn="base" hangingPunct="0">
        <a:spcBef>
          <a:spcPct val="0"/>
        </a:spcBef>
        <a:spcAft>
          <a:spcPct val="0"/>
        </a:spcAft>
        <a:defRPr sz="2800" b="1">
          <a:solidFill>
            <a:srgbClr val="133984"/>
          </a:solidFill>
          <a:latin typeface="Arial" charset="0"/>
          <a:ea typeface="华文新魏" pitchFamily="2" charset="-122"/>
        </a:defRPr>
      </a:lvl3pPr>
      <a:lvl4pPr algn="ctr" rtl="0" eaLnBrk="0" fontAlgn="base" hangingPunct="0">
        <a:spcBef>
          <a:spcPct val="0"/>
        </a:spcBef>
        <a:spcAft>
          <a:spcPct val="0"/>
        </a:spcAft>
        <a:defRPr sz="2800" b="1">
          <a:solidFill>
            <a:srgbClr val="133984"/>
          </a:solidFill>
          <a:latin typeface="Arial" charset="0"/>
          <a:ea typeface="华文新魏" pitchFamily="2" charset="-122"/>
        </a:defRPr>
      </a:lvl4pPr>
      <a:lvl5pPr algn="ctr" rtl="0" eaLnBrk="0" fontAlgn="base" hangingPunct="0">
        <a:spcBef>
          <a:spcPct val="0"/>
        </a:spcBef>
        <a:spcAft>
          <a:spcPct val="0"/>
        </a:spcAft>
        <a:defRPr sz="2800" b="1">
          <a:solidFill>
            <a:srgbClr val="133984"/>
          </a:solidFill>
          <a:latin typeface="Arial" charset="0"/>
          <a:ea typeface="华文新魏" pitchFamily="2" charset="-122"/>
        </a:defRPr>
      </a:lvl5pPr>
      <a:lvl6pPr marL="457200" algn="ctr" rtl="0" fontAlgn="base">
        <a:spcBef>
          <a:spcPct val="0"/>
        </a:spcBef>
        <a:spcAft>
          <a:spcPct val="0"/>
        </a:spcAft>
        <a:defRPr sz="2800" b="1">
          <a:solidFill>
            <a:srgbClr val="133984"/>
          </a:solidFill>
          <a:latin typeface="Arial" charset="0"/>
          <a:ea typeface="华文新魏" pitchFamily="2" charset="-122"/>
        </a:defRPr>
      </a:lvl6pPr>
      <a:lvl7pPr marL="914400" algn="ctr" rtl="0" fontAlgn="base">
        <a:spcBef>
          <a:spcPct val="0"/>
        </a:spcBef>
        <a:spcAft>
          <a:spcPct val="0"/>
        </a:spcAft>
        <a:defRPr sz="2800" b="1">
          <a:solidFill>
            <a:srgbClr val="133984"/>
          </a:solidFill>
          <a:latin typeface="Arial" charset="0"/>
          <a:ea typeface="华文新魏" pitchFamily="2" charset="-122"/>
        </a:defRPr>
      </a:lvl7pPr>
      <a:lvl8pPr marL="1371600" algn="ctr" rtl="0" fontAlgn="base">
        <a:spcBef>
          <a:spcPct val="0"/>
        </a:spcBef>
        <a:spcAft>
          <a:spcPct val="0"/>
        </a:spcAft>
        <a:defRPr sz="2800" b="1">
          <a:solidFill>
            <a:srgbClr val="133984"/>
          </a:solidFill>
          <a:latin typeface="Arial" charset="0"/>
          <a:ea typeface="华文新魏" pitchFamily="2" charset="-122"/>
        </a:defRPr>
      </a:lvl8pPr>
      <a:lvl9pPr marL="1828800" algn="ctr" rtl="0" fontAlgn="base">
        <a:spcBef>
          <a:spcPct val="0"/>
        </a:spcBef>
        <a:spcAft>
          <a:spcPct val="0"/>
        </a:spcAft>
        <a:defRPr sz="2800" b="1">
          <a:solidFill>
            <a:srgbClr val="133984"/>
          </a:solidFill>
          <a:latin typeface="Arial" charset="0"/>
          <a:ea typeface="华文新魏" pitchFamily="2" charset="-122"/>
        </a:defRPr>
      </a:lvl9pPr>
    </p:titleStyle>
    <p:bodyStyle>
      <a:lvl1pPr marL="449263" indent="-449263" algn="l" rtl="0" eaLnBrk="0" fontAlgn="base" hangingPunct="0">
        <a:lnSpc>
          <a:spcPct val="110000"/>
        </a:lnSpc>
        <a:spcBef>
          <a:spcPct val="20000"/>
        </a:spcBef>
        <a:spcAft>
          <a:spcPct val="0"/>
        </a:spcAft>
        <a:buSzPct val="120000"/>
        <a:buBlip>
          <a:blip r:embed="rId21"/>
        </a:buBlip>
        <a:defRPr sz="28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a:solidFill>
            <a:srgbClr val="133984"/>
          </a:solidFill>
          <a:latin typeface="+mn-lt"/>
          <a:ea typeface="+mn-ea"/>
        </a:defRPr>
      </a:lvl2pPr>
      <a:lvl3pPr marL="1322388"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730375"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138363"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95563" indent="-228600" algn="l" rtl="0" fontAlgn="base">
        <a:spcBef>
          <a:spcPct val="20000"/>
        </a:spcBef>
        <a:spcAft>
          <a:spcPct val="0"/>
        </a:spcAft>
        <a:buChar char="»"/>
        <a:defRPr sz="2000">
          <a:solidFill>
            <a:schemeClr val="tx1"/>
          </a:solidFill>
          <a:latin typeface="+mn-lt"/>
          <a:ea typeface="宋体" pitchFamily="2" charset="-122"/>
        </a:defRPr>
      </a:lvl6pPr>
      <a:lvl7pPr marL="3052763" indent="-228600" algn="l" rtl="0" fontAlgn="base">
        <a:spcBef>
          <a:spcPct val="20000"/>
        </a:spcBef>
        <a:spcAft>
          <a:spcPct val="0"/>
        </a:spcAft>
        <a:buChar char="»"/>
        <a:defRPr sz="2000">
          <a:solidFill>
            <a:schemeClr val="tx1"/>
          </a:solidFill>
          <a:latin typeface="+mn-lt"/>
          <a:ea typeface="宋体" pitchFamily="2" charset="-122"/>
        </a:defRPr>
      </a:lvl7pPr>
      <a:lvl8pPr marL="3509963" indent="-228600" algn="l" rtl="0" fontAlgn="base">
        <a:spcBef>
          <a:spcPct val="20000"/>
        </a:spcBef>
        <a:spcAft>
          <a:spcPct val="0"/>
        </a:spcAft>
        <a:buChar char="»"/>
        <a:defRPr sz="2000">
          <a:solidFill>
            <a:schemeClr val="tx1"/>
          </a:solidFill>
          <a:latin typeface="+mn-lt"/>
          <a:ea typeface="宋体" pitchFamily="2" charset="-122"/>
        </a:defRPr>
      </a:lvl8pPr>
      <a:lvl9pPr marL="3967163" indent="-228600" algn="l" rtl="0" fontAlgn="base">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5058" name="Picture 2" descr="ppt底板白-英文大写40"/>
          <p:cNvPicPr>
            <a:picLocks noChangeAspect="1" noChangeArrowheads="1"/>
          </p:cNvPicPr>
          <p:nvPr/>
        </p:nvPicPr>
        <p:blipFill>
          <a:blip r:embed="rId19" cstate="print"/>
          <a:srcRect/>
          <a:stretch>
            <a:fillRect/>
          </a:stretch>
        </p:blipFill>
        <p:spPr bwMode="auto">
          <a:xfrm>
            <a:off x="0" y="0"/>
            <a:ext cx="9144000" cy="6858000"/>
          </a:xfrm>
          <a:prstGeom prst="rect">
            <a:avLst/>
          </a:prstGeom>
          <a:noFill/>
          <a:ln w="9525">
            <a:noFill/>
            <a:miter lim="800000"/>
            <a:headEnd/>
            <a:tailEnd/>
          </a:ln>
        </p:spPr>
      </p:pic>
      <p:sp>
        <p:nvSpPr>
          <p:cNvPr id="108547" name="Rectangle 3"/>
          <p:cNvSpPr>
            <a:spLocks noChangeArrowheads="1"/>
          </p:cNvSpPr>
          <p:nvPr/>
        </p:nvSpPr>
        <p:spPr bwMode="auto">
          <a:xfrm>
            <a:off x="287338" y="833438"/>
            <a:ext cx="4318000" cy="28575"/>
          </a:xfrm>
          <a:prstGeom prst="rect">
            <a:avLst/>
          </a:prstGeom>
          <a:gradFill rotWithShape="1">
            <a:gsLst>
              <a:gs pos="0">
                <a:srgbClr val="133984">
                  <a:gamma/>
                  <a:tint val="0"/>
                  <a:invGamma/>
                </a:srgbClr>
              </a:gs>
              <a:gs pos="100000">
                <a:srgbClr val="133984"/>
              </a:gs>
            </a:gsLst>
            <a:lin ang="0" scaled="1"/>
          </a:gradFill>
          <a:ln w="19050" algn="ctr">
            <a:noFill/>
            <a:miter lim="800000"/>
            <a:headEnd/>
            <a:tailEnd/>
          </a:ln>
          <a:effectLst/>
        </p:spPr>
        <p:txBody>
          <a:bodyPr wrap="none" anchor="ctr"/>
          <a:lstStyle/>
          <a:p>
            <a:pPr algn="ctr" fontAlgn="base">
              <a:spcBef>
                <a:spcPct val="0"/>
              </a:spcBef>
              <a:spcAft>
                <a:spcPct val="0"/>
              </a:spcAft>
              <a:defRPr/>
            </a:pPr>
            <a:endParaRPr lang="zh-CN" altLang="en-US">
              <a:solidFill>
                <a:srgbClr val="133984"/>
              </a:solidFill>
            </a:endParaRPr>
          </a:p>
        </p:txBody>
      </p:sp>
      <p:sp>
        <p:nvSpPr>
          <p:cNvPr id="108548" name="Rectangle 4"/>
          <p:cNvSpPr>
            <a:spLocks noChangeArrowheads="1"/>
          </p:cNvSpPr>
          <p:nvPr/>
        </p:nvSpPr>
        <p:spPr bwMode="auto">
          <a:xfrm>
            <a:off x="4826000" y="6477000"/>
            <a:ext cx="4318000" cy="28575"/>
          </a:xfrm>
          <a:prstGeom prst="rect">
            <a:avLst/>
          </a:prstGeom>
          <a:gradFill rotWithShape="1">
            <a:gsLst>
              <a:gs pos="0">
                <a:srgbClr val="133984">
                  <a:gamma/>
                  <a:tint val="0"/>
                  <a:invGamma/>
                </a:srgbClr>
              </a:gs>
              <a:gs pos="100000">
                <a:srgbClr val="133984"/>
              </a:gs>
            </a:gsLst>
            <a:lin ang="0" scaled="1"/>
          </a:gradFill>
          <a:ln w="19050" algn="ctr">
            <a:noFill/>
            <a:miter lim="800000"/>
            <a:headEnd/>
            <a:tailEnd/>
          </a:ln>
          <a:effectLst/>
        </p:spPr>
        <p:txBody>
          <a:bodyPr wrap="none" anchor="ctr"/>
          <a:lstStyle/>
          <a:p>
            <a:pPr algn="ctr" fontAlgn="base">
              <a:spcBef>
                <a:spcPct val="0"/>
              </a:spcBef>
              <a:spcAft>
                <a:spcPct val="0"/>
              </a:spcAft>
              <a:defRPr/>
            </a:pPr>
            <a:endParaRPr lang="zh-CN" altLang="en-US">
              <a:solidFill>
                <a:srgbClr val="133984"/>
              </a:solidFill>
            </a:endParaRPr>
          </a:p>
        </p:txBody>
      </p:sp>
      <p:sp>
        <p:nvSpPr>
          <p:cNvPr id="45061" name="Rectangle 5"/>
          <p:cNvSpPr>
            <a:spLocks noGrp="1" noChangeArrowheads="1"/>
          </p:cNvSpPr>
          <p:nvPr>
            <p:ph type="title"/>
          </p:nvPr>
        </p:nvSpPr>
        <p:spPr bwMode="auto">
          <a:xfrm>
            <a:off x="0" y="179388"/>
            <a:ext cx="9144000" cy="688975"/>
          </a:xfrm>
          <a:prstGeom prst="rect">
            <a:avLst/>
          </a:prstGeom>
          <a:noFill/>
          <a:ln w="9525" algn="ctr">
            <a:noFill/>
            <a:miter lim="800000"/>
            <a:headEnd/>
            <a:tailEnd/>
          </a:ln>
        </p:spPr>
        <p:txBody>
          <a:bodyPr vert="horz" wrap="square" lIns="91440" tIns="54000" rIns="91440" bIns="45720" numCol="1" anchor="t" anchorCtr="1" compatLnSpc="1">
            <a:prstTxWarp prst="textNoShape">
              <a:avLst/>
            </a:prstTxWarp>
          </a:bodyPr>
          <a:lstStyle/>
          <a:p>
            <a:pPr lvl="0"/>
            <a:r>
              <a:rPr lang="zh-CN" altLang="en-US" smtClean="0"/>
              <a:t>单击此处编辑母版标题样式</a:t>
            </a:r>
          </a:p>
        </p:txBody>
      </p:sp>
      <p:pic>
        <p:nvPicPr>
          <p:cNvPr id="45062" name="Picture 7" descr="10"/>
          <p:cNvPicPr>
            <a:picLocks noChangeAspect="1" noChangeArrowheads="1"/>
          </p:cNvPicPr>
          <p:nvPr/>
        </p:nvPicPr>
        <p:blipFill>
          <a:blip r:embed="rId20" cstate="print"/>
          <a:srcRect/>
          <a:stretch>
            <a:fillRect/>
          </a:stretch>
        </p:blipFill>
        <p:spPr bwMode="auto">
          <a:xfrm>
            <a:off x="6229350" y="3979863"/>
            <a:ext cx="2914650" cy="2878137"/>
          </a:xfrm>
          <a:prstGeom prst="rect">
            <a:avLst/>
          </a:prstGeom>
          <a:noFill/>
          <a:ln w="9525">
            <a:noFill/>
            <a:miter lim="800000"/>
            <a:headEnd/>
            <a:tailEnd/>
          </a:ln>
        </p:spPr>
      </p:pic>
      <p:sp>
        <p:nvSpPr>
          <p:cNvPr id="45063" name="Rectangle 6"/>
          <p:cNvSpPr>
            <a:spLocks noGrp="1" noChangeArrowheads="1"/>
          </p:cNvSpPr>
          <p:nvPr>
            <p:ph type="body" idx="1"/>
          </p:nvPr>
        </p:nvSpPr>
        <p:spPr bwMode="auto">
          <a:xfrm>
            <a:off x="431800" y="1268413"/>
            <a:ext cx="8229600" cy="50657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p:txBody>
      </p:sp>
      <p:sp>
        <p:nvSpPr>
          <p:cNvPr id="3" name="矩形 2"/>
          <p:cNvSpPr/>
          <p:nvPr/>
        </p:nvSpPr>
        <p:spPr bwMode="auto">
          <a:xfrm>
            <a:off x="815392" y="213024"/>
            <a:ext cx="1368152" cy="576064"/>
          </a:xfrm>
          <a:prstGeom prst="rect">
            <a:avLst/>
          </a:prstGeom>
          <a:solidFill>
            <a:schemeClr val="bg1"/>
          </a:solidFill>
          <a:ln w="28575" cap="flat" cmpd="sng" algn="ctr">
            <a:solidFill>
              <a:schemeClr val="bg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spAutoFit/>
          </a:bodyPr>
          <a:lstStyle/>
          <a:p>
            <a:pPr algn="ctr" fontAlgn="base">
              <a:spcBef>
                <a:spcPct val="0"/>
              </a:spcBef>
              <a:spcAft>
                <a:spcPct val="0"/>
              </a:spcAft>
            </a:pPr>
            <a:endParaRPr lang="zh-CN" altLang="en-US" smtClean="0">
              <a:solidFill>
                <a:srgbClr val="133984"/>
              </a:solidFill>
            </a:endParaRPr>
          </a:p>
        </p:txBody>
      </p:sp>
    </p:spTree>
    <p:extLst>
      <p:ext uri="{BB962C8B-B14F-4D97-AF65-F5344CB8AC3E}">
        <p14:creationId xmlns="" xmlns:p14="http://schemas.microsoft.com/office/powerpoint/2010/main" val="2457202601"/>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 id="2147483721" r:id="rId17"/>
  </p:sldLayoutIdLst>
  <p:timing>
    <p:tnLst>
      <p:par>
        <p:cTn id="1" dur="indefinite" restart="never" nodeType="tmRoot"/>
      </p:par>
    </p:tnLst>
  </p:timing>
  <p:txStyles>
    <p:titleStyle>
      <a:lvl1pPr algn="ctr" rtl="0" eaLnBrk="0" fontAlgn="base" hangingPunct="0">
        <a:spcBef>
          <a:spcPct val="0"/>
        </a:spcBef>
        <a:spcAft>
          <a:spcPct val="0"/>
        </a:spcAft>
        <a:defRPr sz="2800" b="1">
          <a:solidFill>
            <a:srgbClr val="133984"/>
          </a:solidFill>
          <a:latin typeface="+mj-lt"/>
          <a:ea typeface="+mj-ea"/>
          <a:cs typeface="+mj-cs"/>
        </a:defRPr>
      </a:lvl1pPr>
      <a:lvl2pPr algn="ctr" rtl="0" eaLnBrk="0" fontAlgn="base" hangingPunct="0">
        <a:spcBef>
          <a:spcPct val="0"/>
        </a:spcBef>
        <a:spcAft>
          <a:spcPct val="0"/>
        </a:spcAft>
        <a:defRPr sz="2800" b="1">
          <a:solidFill>
            <a:srgbClr val="133984"/>
          </a:solidFill>
          <a:latin typeface="Arial" charset="0"/>
          <a:ea typeface="华文新魏" pitchFamily="2" charset="-122"/>
        </a:defRPr>
      </a:lvl2pPr>
      <a:lvl3pPr algn="ctr" rtl="0" eaLnBrk="0" fontAlgn="base" hangingPunct="0">
        <a:spcBef>
          <a:spcPct val="0"/>
        </a:spcBef>
        <a:spcAft>
          <a:spcPct val="0"/>
        </a:spcAft>
        <a:defRPr sz="2800" b="1">
          <a:solidFill>
            <a:srgbClr val="133984"/>
          </a:solidFill>
          <a:latin typeface="Arial" charset="0"/>
          <a:ea typeface="华文新魏" pitchFamily="2" charset="-122"/>
        </a:defRPr>
      </a:lvl3pPr>
      <a:lvl4pPr algn="ctr" rtl="0" eaLnBrk="0" fontAlgn="base" hangingPunct="0">
        <a:spcBef>
          <a:spcPct val="0"/>
        </a:spcBef>
        <a:spcAft>
          <a:spcPct val="0"/>
        </a:spcAft>
        <a:defRPr sz="2800" b="1">
          <a:solidFill>
            <a:srgbClr val="133984"/>
          </a:solidFill>
          <a:latin typeface="Arial" charset="0"/>
          <a:ea typeface="华文新魏" pitchFamily="2" charset="-122"/>
        </a:defRPr>
      </a:lvl4pPr>
      <a:lvl5pPr algn="ctr" rtl="0" eaLnBrk="0" fontAlgn="base" hangingPunct="0">
        <a:spcBef>
          <a:spcPct val="0"/>
        </a:spcBef>
        <a:spcAft>
          <a:spcPct val="0"/>
        </a:spcAft>
        <a:defRPr sz="2800" b="1">
          <a:solidFill>
            <a:srgbClr val="133984"/>
          </a:solidFill>
          <a:latin typeface="Arial" charset="0"/>
          <a:ea typeface="华文新魏" pitchFamily="2" charset="-122"/>
        </a:defRPr>
      </a:lvl5pPr>
      <a:lvl6pPr marL="457200" algn="ctr" rtl="0" fontAlgn="base">
        <a:spcBef>
          <a:spcPct val="0"/>
        </a:spcBef>
        <a:spcAft>
          <a:spcPct val="0"/>
        </a:spcAft>
        <a:defRPr sz="2800" b="1">
          <a:solidFill>
            <a:srgbClr val="133984"/>
          </a:solidFill>
          <a:latin typeface="Arial" charset="0"/>
          <a:ea typeface="华文新魏" pitchFamily="2" charset="-122"/>
        </a:defRPr>
      </a:lvl6pPr>
      <a:lvl7pPr marL="914400" algn="ctr" rtl="0" fontAlgn="base">
        <a:spcBef>
          <a:spcPct val="0"/>
        </a:spcBef>
        <a:spcAft>
          <a:spcPct val="0"/>
        </a:spcAft>
        <a:defRPr sz="2800" b="1">
          <a:solidFill>
            <a:srgbClr val="133984"/>
          </a:solidFill>
          <a:latin typeface="Arial" charset="0"/>
          <a:ea typeface="华文新魏" pitchFamily="2" charset="-122"/>
        </a:defRPr>
      </a:lvl7pPr>
      <a:lvl8pPr marL="1371600" algn="ctr" rtl="0" fontAlgn="base">
        <a:spcBef>
          <a:spcPct val="0"/>
        </a:spcBef>
        <a:spcAft>
          <a:spcPct val="0"/>
        </a:spcAft>
        <a:defRPr sz="2800" b="1">
          <a:solidFill>
            <a:srgbClr val="133984"/>
          </a:solidFill>
          <a:latin typeface="Arial" charset="0"/>
          <a:ea typeface="华文新魏" pitchFamily="2" charset="-122"/>
        </a:defRPr>
      </a:lvl8pPr>
      <a:lvl9pPr marL="1828800" algn="ctr" rtl="0" fontAlgn="base">
        <a:spcBef>
          <a:spcPct val="0"/>
        </a:spcBef>
        <a:spcAft>
          <a:spcPct val="0"/>
        </a:spcAft>
        <a:defRPr sz="2800" b="1">
          <a:solidFill>
            <a:srgbClr val="133984"/>
          </a:solidFill>
          <a:latin typeface="Arial" charset="0"/>
          <a:ea typeface="华文新魏" pitchFamily="2" charset="-122"/>
        </a:defRPr>
      </a:lvl9pPr>
    </p:titleStyle>
    <p:bodyStyle>
      <a:lvl1pPr marL="449263" indent="-449263" algn="l" rtl="0" eaLnBrk="0" fontAlgn="base" hangingPunct="0">
        <a:lnSpc>
          <a:spcPct val="110000"/>
        </a:lnSpc>
        <a:spcBef>
          <a:spcPct val="20000"/>
        </a:spcBef>
        <a:spcAft>
          <a:spcPct val="0"/>
        </a:spcAft>
        <a:buSzPct val="120000"/>
        <a:buBlip>
          <a:blip r:embed="rId21"/>
        </a:buBlip>
        <a:defRPr sz="28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a:solidFill>
            <a:srgbClr val="133984"/>
          </a:solidFill>
          <a:latin typeface="+mn-lt"/>
          <a:ea typeface="+mn-ea"/>
        </a:defRPr>
      </a:lvl2pPr>
      <a:lvl3pPr marL="1322388"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730375"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138363"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95563" indent="-228600" algn="l" rtl="0" fontAlgn="base">
        <a:spcBef>
          <a:spcPct val="20000"/>
        </a:spcBef>
        <a:spcAft>
          <a:spcPct val="0"/>
        </a:spcAft>
        <a:buChar char="»"/>
        <a:defRPr sz="2000">
          <a:solidFill>
            <a:schemeClr val="tx1"/>
          </a:solidFill>
          <a:latin typeface="+mn-lt"/>
          <a:ea typeface="宋体" pitchFamily="2" charset="-122"/>
        </a:defRPr>
      </a:lvl6pPr>
      <a:lvl7pPr marL="3052763" indent="-228600" algn="l" rtl="0" fontAlgn="base">
        <a:spcBef>
          <a:spcPct val="20000"/>
        </a:spcBef>
        <a:spcAft>
          <a:spcPct val="0"/>
        </a:spcAft>
        <a:buChar char="»"/>
        <a:defRPr sz="2000">
          <a:solidFill>
            <a:schemeClr val="tx1"/>
          </a:solidFill>
          <a:latin typeface="+mn-lt"/>
          <a:ea typeface="宋体" pitchFamily="2" charset="-122"/>
        </a:defRPr>
      </a:lvl7pPr>
      <a:lvl8pPr marL="3509963" indent="-228600" algn="l" rtl="0" fontAlgn="base">
        <a:spcBef>
          <a:spcPct val="20000"/>
        </a:spcBef>
        <a:spcAft>
          <a:spcPct val="0"/>
        </a:spcAft>
        <a:buChar char="»"/>
        <a:defRPr sz="2000">
          <a:solidFill>
            <a:schemeClr val="tx1"/>
          </a:solidFill>
          <a:latin typeface="+mn-lt"/>
          <a:ea typeface="宋体" pitchFamily="2" charset="-122"/>
        </a:defRPr>
      </a:lvl8pPr>
      <a:lvl9pPr marL="3967163" indent="-228600" algn="l" rtl="0" fontAlgn="base">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ctrTitle"/>
          </p:nvPr>
        </p:nvSpPr>
        <p:spPr>
          <a:xfrm>
            <a:off x="215008" y="2428868"/>
            <a:ext cx="8928992" cy="1470025"/>
          </a:xfrm>
        </p:spPr>
        <p:txBody>
          <a:bodyPr/>
          <a:lstStyle/>
          <a:p>
            <a:pPr eaLnBrk="1" hangingPunct="1">
              <a:spcBef>
                <a:spcPts val="2400"/>
              </a:spcBef>
            </a:pPr>
            <a:r>
              <a:rPr lang="en-US" altLang="zh-CN" sz="4000" dirty="0" smtClean="0">
                <a:solidFill>
                  <a:srgbClr val="C00000"/>
                </a:solidFill>
                <a:latin typeface="Calibri" pitchFamily="34" charset="0"/>
              </a:rPr>
              <a:t>S800</a:t>
            </a:r>
            <a:r>
              <a:rPr lang="zh-CN" altLang="en-US" sz="4000" dirty="0" smtClean="0">
                <a:solidFill>
                  <a:srgbClr val="C00000"/>
                </a:solidFill>
                <a:latin typeface="Corbel" pitchFamily="34" charset="0"/>
              </a:rPr>
              <a:t>板第一次实验</a:t>
            </a:r>
            <a:endParaRPr lang="en-US" altLang="zh-CN" sz="4000" dirty="0" smtClean="0">
              <a:solidFill>
                <a:srgbClr val="C00000"/>
              </a:solidFill>
              <a:latin typeface="Corbel" pitchFamily="34" charset="0"/>
            </a:endParaRPr>
          </a:p>
        </p:txBody>
      </p:sp>
    </p:spTree>
    <p:extLst>
      <p:ext uri="{BB962C8B-B14F-4D97-AF65-F5344CB8AC3E}">
        <p14:creationId xmlns="" xmlns:p14="http://schemas.microsoft.com/office/powerpoint/2010/main" val="25195201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实验目的</a:t>
            </a:r>
            <a:endParaRPr lang="zh-CN" altLang="en-US" dirty="0"/>
          </a:p>
        </p:txBody>
      </p:sp>
      <p:sp>
        <p:nvSpPr>
          <p:cNvPr id="3" name="内容占位符 2"/>
          <p:cNvSpPr>
            <a:spLocks noGrp="1"/>
          </p:cNvSpPr>
          <p:nvPr>
            <p:ph idx="1"/>
          </p:nvPr>
        </p:nvSpPr>
        <p:spPr/>
        <p:txBody>
          <a:bodyPr/>
          <a:lstStyle/>
          <a:p>
            <a:pPr>
              <a:lnSpc>
                <a:spcPct val="150000"/>
              </a:lnSpc>
            </a:pPr>
            <a:r>
              <a:rPr lang="zh-CN" altLang="en-US" sz="2400" dirty="0" smtClean="0"/>
              <a:t>熟悉集成开发环境</a:t>
            </a:r>
            <a:r>
              <a:rPr lang="en-US" sz="2400" dirty="0" smtClean="0"/>
              <a:t>KEIL </a:t>
            </a:r>
            <a:r>
              <a:rPr lang="en-US" altLang="zh-CN" sz="2400" dirty="0" smtClean="0"/>
              <a:t>u</a:t>
            </a:r>
            <a:r>
              <a:rPr lang="en-US" sz="2400" dirty="0" smtClean="0"/>
              <a:t>Vision5</a:t>
            </a:r>
            <a:r>
              <a:rPr lang="zh-CN" altLang="en-US" sz="2400" dirty="0" smtClean="0"/>
              <a:t>，学习新建一个工程项目</a:t>
            </a:r>
          </a:p>
          <a:p>
            <a:pPr>
              <a:lnSpc>
                <a:spcPct val="150000"/>
              </a:lnSpc>
            </a:pPr>
            <a:r>
              <a:rPr lang="zh-CN" altLang="en-US" sz="2400" dirty="0" smtClean="0"/>
              <a:t>掌握</a:t>
            </a:r>
            <a:r>
              <a:rPr lang="en-US" sz="2400" dirty="0" smtClean="0"/>
              <a:t>GPIO</a:t>
            </a:r>
            <a:r>
              <a:rPr lang="zh-CN" altLang="en-US" sz="2400" dirty="0" smtClean="0"/>
              <a:t>的工作原理，能够结合</a:t>
            </a:r>
            <a:r>
              <a:rPr lang="en-US" sz="2400" dirty="0" smtClean="0"/>
              <a:t>GPIO</a:t>
            </a:r>
            <a:r>
              <a:rPr lang="zh-CN" altLang="en-US" sz="2400" dirty="0" smtClean="0"/>
              <a:t>的输入与输出功能进行实验</a:t>
            </a:r>
          </a:p>
          <a:p>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实验相关硬件</a:t>
            </a:r>
            <a:endParaRPr lang="zh-CN" altLang="en-US" dirty="0"/>
          </a:p>
        </p:txBody>
      </p:sp>
      <p:sp>
        <p:nvSpPr>
          <p:cNvPr id="3" name="内容占位符 2"/>
          <p:cNvSpPr>
            <a:spLocks noGrp="1"/>
          </p:cNvSpPr>
          <p:nvPr>
            <p:ph idx="1"/>
          </p:nvPr>
        </p:nvSpPr>
        <p:spPr/>
        <p:txBody>
          <a:bodyPr/>
          <a:lstStyle/>
          <a:p>
            <a:r>
              <a:rPr lang="zh-CN" altLang="en-US" dirty="0" smtClean="0"/>
              <a:t>红板</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蓝板</a:t>
            </a:r>
            <a:endParaRPr lang="zh-CN" altLang="en-US" dirty="0"/>
          </a:p>
        </p:txBody>
      </p:sp>
      <p:graphicFrame>
        <p:nvGraphicFramePr>
          <p:cNvPr id="4" name="表格 3"/>
          <p:cNvGraphicFramePr>
            <a:graphicFrameLocks noGrp="1"/>
          </p:cNvGraphicFramePr>
          <p:nvPr>
            <p:extLst>
              <p:ext uri="{D42A27DB-BD31-4B8C-83A1-F6EECF244321}">
                <p14:modId xmlns="" xmlns:p14="http://schemas.microsoft.com/office/powerpoint/2010/main" val="1115997169"/>
              </p:ext>
            </p:extLst>
          </p:nvPr>
        </p:nvGraphicFramePr>
        <p:xfrm>
          <a:off x="1428728" y="2500306"/>
          <a:ext cx="7072362" cy="1417320"/>
        </p:xfrm>
        <a:graphic>
          <a:graphicData uri="http://schemas.openxmlformats.org/drawingml/2006/table">
            <a:tbl>
              <a:tblPr firstRow="1" bandRow="1">
                <a:tableStyleId>{5940675A-B579-460E-94D1-54222C63F5DA}</a:tableStyleId>
              </a:tblPr>
              <a:tblGrid>
                <a:gridCol w="1847128">
                  <a:extLst>
                    <a:ext uri="{9D8B030D-6E8A-4147-A177-3AD203B41FA5}">
                      <a16:colId xmlns="" xmlns:a16="http://schemas.microsoft.com/office/drawing/2014/main" val="20000"/>
                    </a:ext>
                  </a:extLst>
                </a:gridCol>
                <a:gridCol w="1800200">
                  <a:extLst>
                    <a:ext uri="{9D8B030D-6E8A-4147-A177-3AD203B41FA5}">
                      <a16:colId xmlns="" xmlns:a16="http://schemas.microsoft.com/office/drawing/2014/main" val="20001"/>
                    </a:ext>
                  </a:extLst>
                </a:gridCol>
                <a:gridCol w="3425034">
                  <a:extLst>
                    <a:ext uri="{9D8B030D-6E8A-4147-A177-3AD203B41FA5}">
                      <a16:colId xmlns="" xmlns:a16="http://schemas.microsoft.com/office/drawing/2014/main" val="20002"/>
                    </a:ext>
                  </a:extLst>
                </a:gridCol>
              </a:tblGrid>
              <a:tr h="299402">
                <a:tc>
                  <a:txBody>
                    <a:bodyPr/>
                    <a:lstStyle/>
                    <a:p>
                      <a:pPr indent="266700" algn="ctr">
                        <a:spcAft>
                          <a:spcPts val="0"/>
                        </a:spcAft>
                      </a:pPr>
                      <a:r>
                        <a:rPr lang="zh-CN" sz="2000" kern="100" dirty="0"/>
                        <a:t>名称</a:t>
                      </a:r>
                      <a:endParaRPr lang="zh-CN" sz="2000" kern="100" dirty="0">
                        <a:latin typeface="等线"/>
                        <a:ea typeface="等线"/>
                        <a:cs typeface="Times New Roman"/>
                      </a:endParaRPr>
                    </a:p>
                  </a:txBody>
                  <a:tcPr marL="68580" marR="68580" marT="0" marB="0" anchor="ctr"/>
                </a:tc>
                <a:tc>
                  <a:txBody>
                    <a:bodyPr/>
                    <a:lstStyle/>
                    <a:p>
                      <a:pPr indent="266700" algn="ctr">
                        <a:spcAft>
                          <a:spcPts val="0"/>
                        </a:spcAft>
                      </a:pPr>
                      <a:r>
                        <a:rPr lang="zh-CN" sz="2000" kern="100" dirty="0"/>
                        <a:t>对应管脚</a:t>
                      </a:r>
                      <a:endParaRPr lang="zh-CN" sz="2000" kern="100" dirty="0">
                        <a:latin typeface="等线"/>
                        <a:ea typeface="等线"/>
                        <a:cs typeface="Times New Roman"/>
                      </a:endParaRPr>
                    </a:p>
                  </a:txBody>
                  <a:tcPr marL="68580" marR="68580" marT="0" marB="0" anchor="ctr"/>
                </a:tc>
                <a:tc>
                  <a:txBody>
                    <a:bodyPr/>
                    <a:lstStyle/>
                    <a:p>
                      <a:pPr indent="266700" algn="ctr">
                        <a:spcAft>
                          <a:spcPts val="0"/>
                        </a:spcAft>
                      </a:pPr>
                      <a:r>
                        <a:rPr lang="zh-CN" sz="2000" kern="100" dirty="0"/>
                        <a:t>说明</a:t>
                      </a:r>
                      <a:endParaRPr lang="zh-CN" sz="2000" kern="100" dirty="0">
                        <a:latin typeface="等线"/>
                        <a:ea typeface="等线"/>
                        <a:cs typeface="Times New Roman"/>
                      </a:endParaRPr>
                    </a:p>
                  </a:txBody>
                  <a:tcPr marL="68580" marR="68580" marT="0" marB="0" anchor="ctr"/>
                </a:tc>
                <a:extLst>
                  <a:ext uri="{0D108BD9-81ED-4DB2-BD59-A6C34878D82A}">
                    <a16:rowId xmlns="" xmlns:a16="http://schemas.microsoft.com/office/drawing/2014/main" val="10000"/>
                  </a:ext>
                </a:extLst>
              </a:tr>
              <a:tr h="370840">
                <a:tc>
                  <a:txBody>
                    <a:bodyPr/>
                    <a:lstStyle/>
                    <a:p>
                      <a:pPr indent="266700" algn="ctr">
                        <a:spcAft>
                          <a:spcPts val="0"/>
                        </a:spcAft>
                      </a:pPr>
                      <a:r>
                        <a:rPr lang="en-US" sz="2000" kern="100" dirty="0"/>
                        <a:t>USR_SW1</a:t>
                      </a:r>
                      <a:endParaRPr lang="zh-CN" sz="2000" kern="100" dirty="0">
                        <a:latin typeface="等线"/>
                        <a:ea typeface="等线"/>
                        <a:cs typeface="Times New Roman"/>
                      </a:endParaRPr>
                    </a:p>
                  </a:txBody>
                  <a:tcPr marL="68580" marR="68580" marT="0" marB="0" anchor="ctr"/>
                </a:tc>
                <a:tc>
                  <a:txBody>
                    <a:bodyPr/>
                    <a:lstStyle/>
                    <a:p>
                      <a:pPr indent="266700" algn="ctr">
                        <a:spcAft>
                          <a:spcPts val="0"/>
                        </a:spcAft>
                      </a:pPr>
                      <a:r>
                        <a:rPr lang="en-US" sz="2000" kern="100" dirty="0"/>
                        <a:t>PJ0</a:t>
                      </a:r>
                      <a:endParaRPr lang="zh-CN" sz="2000" kern="100" dirty="0">
                        <a:latin typeface="等线"/>
                        <a:ea typeface="等线"/>
                        <a:cs typeface="Times New Roman"/>
                      </a:endParaRPr>
                    </a:p>
                  </a:txBody>
                  <a:tcPr marL="68580" marR="68580" marT="0" marB="0" anchor="ctr"/>
                </a:tc>
                <a:tc>
                  <a:txBody>
                    <a:bodyPr/>
                    <a:lstStyle/>
                    <a:p>
                      <a:pPr indent="266700" algn="ctr">
                        <a:spcAft>
                          <a:spcPts val="0"/>
                        </a:spcAft>
                      </a:pPr>
                      <a:r>
                        <a:rPr lang="zh-CN" sz="2000" kern="100" dirty="0"/>
                        <a:t>用户输入</a:t>
                      </a:r>
                      <a:r>
                        <a:rPr lang="zh-CN" sz="2000" kern="100" dirty="0" smtClean="0"/>
                        <a:t>按键</a:t>
                      </a:r>
                      <a:r>
                        <a:rPr lang="zh-CN" altLang="en-US" sz="2000" kern="100" dirty="0" smtClean="0"/>
                        <a:t>，</a:t>
                      </a:r>
                      <a:r>
                        <a:rPr lang="zh-CN" sz="2000" kern="100" dirty="0" smtClean="0"/>
                        <a:t>低</a:t>
                      </a:r>
                      <a:r>
                        <a:rPr lang="zh-CN" sz="2000" kern="100" dirty="0"/>
                        <a:t>有效</a:t>
                      </a:r>
                      <a:endParaRPr lang="zh-CN" sz="2000" kern="100" dirty="0">
                        <a:latin typeface="等线"/>
                        <a:ea typeface="等线"/>
                        <a:cs typeface="Times New Roman"/>
                      </a:endParaRPr>
                    </a:p>
                  </a:txBody>
                  <a:tcPr marL="68580" marR="68580" marT="0" marB="0" anchor="ctr"/>
                </a:tc>
                <a:extLst>
                  <a:ext uri="{0D108BD9-81ED-4DB2-BD59-A6C34878D82A}">
                    <a16:rowId xmlns="" xmlns:a16="http://schemas.microsoft.com/office/drawing/2014/main" val="10001"/>
                  </a:ext>
                </a:extLst>
              </a:tr>
              <a:tr h="370840">
                <a:tc>
                  <a:txBody>
                    <a:bodyPr/>
                    <a:lstStyle/>
                    <a:p>
                      <a:pPr indent="266700" algn="ctr">
                        <a:spcAft>
                          <a:spcPts val="0"/>
                        </a:spcAft>
                      </a:pPr>
                      <a:r>
                        <a:rPr lang="en-US" sz="2000" kern="100" dirty="0"/>
                        <a:t>USR_SW2</a:t>
                      </a:r>
                      <a:endParaRPr lang="zh-CN" sz="2000" kern="100" dirty="0">
                        <a:latin typeface="等线"/>
                        <a:ea typeface="等线"/>
                        <a:cs typeface="Times New Roman"/>
                      </a:endParaRPr>
                    </a:p>
                  </a:txBody>
                  <a:tcPr marL="68580" marR="68580" marT="0" marB="0" anchor="ctr"/>
                </a:tc>
                <a:tc>
                  <a:txBody>
                    <a:bodyPr/>
                    <a:lstStyle/>
                    <a:p>
                      <a:pPr indent="266700" algn="ctr">
                        <a:spcAft>
                          <a:spcPts val="0"/>
                        </a:spcAft>
                      </a:pPr>
                      <a:r>
                        <a:rPr lang="en-US" sz="2000" kern="100" dirty="0"/>
                        <a:t>PJ1</a:t>
                      </a:r>
                      <a:endParaRPr lang="zh-CN" sz="2000" kern="100" dirty="0">
                        <a:latin typeface="等线"/>
                        <a:ea typeface="等线"/>
                        <a:cs typeface="Times New Roman"/>
                      </a:endParaRPr>
                    </a:p>
                  </a:txBody>
                  <a:tcPr marL="68580" marR="68580" marT="0" marB="0" anchor="ctr"/>
                </a:tc>
                <a:tc>
                  <a:txBody>
                    <a:bodyPr/>
                    <a:lstStyle/>
                    <a:p>
                      <a:pPr indent="266700" algn="ctr">
                        <a:spcAft>
                          <a:spcPts val="0"/>
                        </a:spcAft>
                      </a:pPr>
                      <a:r>
                        <a:rPr lang="zh-CN" sz="2000" kern="100" dirty="0"/>
                        <a:t>用户输入</a:t>
                      </a:r>
                      <a:r>
                        <a:rPr lang="zh-CN" sz="2000" kern="100" dirty="0" smtClean="0"/>
                        <a:t>按键</a:t>
                      </a:r>
                      <a:r>
                        <a:rPr lang="zh-CN" altLang="en-US" sz="2000" kern="100" dirty="0" smtClean="0"/>
                        <a:t>，</a:t>
                      </a:r>
                      <a:r>
                        <a:rPr lang="zh-CN" sz="2000" kern="100" dirty="0" smtClean="0"/>
                        <a:t>低有效</a:t>
                      </a:r>
                      <a:endParaRPr lang="zh-CN" sz="2000" kern="100" dirty="0">
                        <a:latin typeface="等线"/>
                        <a:ea typeface="等线"/>
                        <a:cs typeface="Times New Roman"/>
                      </a:endParaRPr>
                    </a:p>
                  </a:txBody>
                  <a:tcPr marL="68580" marR="68580" marT="0" marB="0" anchor="ctr"/>
                </a:tc>
                <a:extLst>
                  <a:ext uri="{0D108BD9-81ED-4DB2-BD59-A6C34878D82A}">
                    <a16:rowId xmlns="" xmlns:a16="http://schemas.microsoft.com/office/drawing/2014/main" val="10002"/>
                  </a:ext>
                </a:extLst>
              </a:tr>
              <a:tr h="370840">
                <a:tc>
                  <a:txBody>
                    <a:bodyPr/>
                    <a:lstStyle/>
                    <a:p>
                      <a:pPr marL="0" indent="266700" algn="ctr" defTabSz="914400" rtl="0" eaLnBrk="1" latinLnBrk="0" hangingPunct="1">
                        <a:spcAft>
                          <a:spcPts val="0"/>
                        </a:spcAft>
                      </a:pPr>
                      <a:r>
                        <a:rPr lang="en-US" sz="2000" kern="100" dirty="0">
                          <a:solidFill>
                            <a:schemeClr val="tx1"/>
                          </a:solidFill>
                          <a:latin typeface="+mn-lt"/>
                          <a:ea typeface="+mn-ea"/>
                          <a:cs typeface="+mn-cs"/>
                        </a:rPr>
                        <a:t>D4</a:t>
                      </a:r>
                      <a:endParaRPr lang="zh-CN" sz="2000" kern="100" dirty="0">
                        <a:solidFill>
                          <a:schemeClr val="tx1"/>
                        </a:solidFill>
                        <a:latin typeface="+mn-lt"/>
                        <a:ea typeface="+mn-ea"/>
                        <a:cs typeface="+mn-cs"/>
                      </a:endParaRPr>
                    </a:p>
                  </a:txBody>
                  <a:tcPr marL="68580" marR="68580" marT="0" marB="0" anchor="ctr"/>
                </a:tc>
                <a:tc>
                  <a:txBody>
                    <a:bodyPr/>
                    <a:lstStyle/>
                    <a:p>
                      <a:pPr marL="0" indent="266700" algn="ctr" defTabSz="914400" rtl="0" eaLnBrk="1" latinLnBrk="0" hangingPunct="1">
                        <a:spcAft>
                          <a:spcPts val="0"/>
                        </a:spcAft>
                      </a:pPr>
                      <a:r>
                        <a:rPr lang="en-US" sz="2000" kern="100" dirty="0">
                          <a:solidFill>
                            <a:schemeClr val="tx1"/>
                          </a:solidFill>
                          <a:latin typeface="+mn-lt"/>
                          <a:ea typeface="+mn-ea"/>
                          <a:cs typeface="+mn-cs"/>
                        </a:rPr>
                        <a:t>PF0</a:t>
                      </a:r>
                      <a:endParaRPr lang="zh-CN" sz="2000" kern="100" dirty="0">
                        <a:solidFill>
                          <a:schemeClr val="tx1"/>
                        </a:solidFill>
                        <a:latin typeface="+mn-lt"/>
                        <a:ea typeface="+mn-ea"/>
                        <a:cs typeface="+mn-cs"/>
                      </a:endParaRPr>
                    </a:p>
                  </a:txBody>
                  <a:tcPr marL="68580" marR="68580" marT="0" marB="0" anchor="ctr"/>
                </a:tc>
                <a:tc>
                  <a:txBody>
                    <a:bodyPr/>
                    <a:lstStyle/>
                    <a:p>
                      <a:pPr marL="0" indent="266700" algn="ctr" defTabSz="914400" rtl="0" eaLnBrk="1" latinLnBrk="0" hangingPunct="1">
                        <a:spcAft>
                          <a:spcPts val="0"/>
                        </a:spcAft>
                      </a:pPr>
                      <a:r>
                        <a:rPr lang="zh-CN" sz="2000" kern="100" dirty="0">
                          <a:solidFill>
                            <a:schemeClr val="tx1"/>
                          </a:solidFill>
                          <a:latin typeface="+mn-lt"/>
                          <a:ea typeface="+mn-ea"/>
                          <a:cs typeface="+mn-cs"/>
                        </a:rPr>
                        <a:t>用户</a:t>
                      </a:r>
                      <a:r>
                        <a:rPr lang="zh-CN" sz="2000" kern="100" dirty="0" smtClean="0">
                          <a:solidFill>
                            <a:schemeClr val="tx1"/>
                          </a:solidFill>
                          <a:latin typeface="+mn-lt"/>
                          <a:ea typeface="+mn-ea"/>
                          <a:cs typeface="+mn-cs"/>
                        </a:rPr>
                        <a:t>控制</a:t>
                      </a:r>
                      <a:r>
                        <a:rPr lang="en-US" altLang="zh-CN" sz="2000" kern="100" dirty="0" smtClean="0">
                          <a:solidFill>
                            <a:schemeClr val="tx1"/>
                          </a:solidFill>
                          <a:latin typeface="+mn-lt"/>
                          <a:ea typeface="+mn-ea"/>
                          <a:cs typeface="+mn-cs"/>
                        </a:rPr>
                        <a:t>LED</a:t>
                      </a:r>
                      <a:r>
                        <a:rPr lang="zh-CN" altLang="en-US" sz="2000" kern="100" dirty="0" smtClean="0">
                          <a:solidFill>
                            <a:schemeClr val="tx1"/>
                          </a:solidFill>
                          <a:latin typeface="+mn-lt"/>
                          <a:ea typeface="+mn-ea"/>
                          <a:cs typeface="+mn-cs"/>
                        </a:rPr>
                        <a:t>，</a:t>
                      </a:r>
                      <a:r>
                        <a:rPr lang="zh-CN" sz="2000" kern="100" dirty="0" smtClean="0">
                          <a:solidFill>
                            <a:schemeClr val="tx1"/>
                          </a:solidFill>
                          <a:latin typeface="+mn-lt"/>
                          <a:ea typeface="+mn-ea"/>
                          <a:cs typeface="+mn-cs"/>
                        </a:rPr>
                        <a:t>绿</a:t>
                      </a:r>
                      <a:r>
                        <a:rPr lang="zh-CN" altLang="en-US" sz="2000" kern="100" dirty="0" smtClean="0">
                          <a:solidFill>
                            <a:schemeClr val="tx1"/>
                          </a:solidFill>
                          <a:latin typeface="+mn-lt"/>
                          <a:ea typeface="+mn-ea"/>
                          <a:cs typeface="+mn-cs"/>
                        </a:rPr>
                        <a:t>，</a:t>
                      </a:r>
                      <a:r>
                        <a:rPr lang="zh-CN" sz="2000" kern="100" dirty="0" smtClean="0">
                          <a:solidFill>
                            <a:schemeClr val="tx1"/>
                          </a:solidFill>
                          <a:latin typeface="+mn-lt"/>
                          <a:ea typeface="+mn-ea"/>
                          <a:cs typeface="+mn-cs"/>
                        </a:rPr>
                        <a:t>高</a:t>
                      </a:r>
                      <a:r>
                        <a:rPr lang="zh-CN" sz="2000" kern="100" dirty="0">
                          <a:solidFill>
                            <a:schemeClr val="tx1"/>
                          </a:solidFill>
                          <a:latin typeface="+mn-lt"/>
                          <a:ea typeface="+mn-ea"/>
                          <a:cs typeface="+mn-cs"/>
                        </a:rPr>
                        <a:t>有效</a:t>
                      </a:r>
                    </a:p>
                  </a:txBody>
                  <a:tcPr marL="68580" marR="68580" marT="0" marB="0" anchor="ctr"/>
                </a:tc>
                <a:extLst>
                  <a:ext uri="{0D108BD9-81ED-4DB2-BD59-A6C34878D82A}">
                    <a16:rowId xmlns="" xmlns:a16="http://schemas.microsoft.com/office/drawing/2014/main" val="3809984647"/>
                  </a:ext>
                </a:extLst>
              </a:tr>
            </a:tbl>
          </a:graphicData>
        </a:graphic>
      </p:graphicFrame>
      <p:graphicFrame>
        <p:nvGraphicFramePr>
          <p:cNvPr id="5" name="表格 4"/>
          <p:cNvGraphicFramePr>
            <a:graphicFrameLocks noGrp="1"/>
          </p:cNvGraphicFramePr>
          <p:nvPr>
            <p:extLst>
              <p:ext uri="{D42A27DB-BD31-4B8C-83A1-F6EECF244321}">
                <p14:modId xmlns="" xmlns:p14="http://schemas.microsoft.com/office/powerpoint/2010/main" val="200014352"/>
              </p:ext>
            </p:extLst>
          </p:nvPr>
        </p:nvGraphicFramePr>
        <p:xfrm>
          <a:off x="1428728" y="5085184"/>
          <a:ext cx="7072362" cy="1112520"/>
        </p:xfrm>
        <a:graphic>
          <a:graphicData uri="http://schemas.openxmlformats.org/drawingml/2006/table">
            <a:tbl>
              <a:tblPr firstRow="1" bandRow="1">
                <a:tableStyleId>{5940675A-B579-460E-94D1-54222C63F5DA}</a:tableStyleId>
              </a:tblPr>
              <a:tblGrid>
                <a:gridCol w="1857388">
                  <a:extLst>
                    <a:ext uri="{9D8B030D-6E8A-4147-A177-3AD203B41FA5}">
                      <a16:colId xmlns="" xmlns:a16="http://schemas.microsoft.com/office/drawing/2014/main" val="20000"/>
                    </a:ext>
                  </a:extLst>
                </a:gridCol>
                <a:gridCol w="2000264">
                  <a:extLst>
                    <a:ext uri="{9D8B030D-6E8A-4147-A177-3AD203B41FA5}">
                      <a16:colId xmlns="" xmlns:a16="http://schemas.microsoft.com/office/drawing/2014/main" val="20001"/>
                    </a:ext>
                  </a:extLst>
                </a:gridCol>
                <a:gridCol w="3214710">
                  <a:extLst>
                    <a:ext uri="{9D8B030D-6E8A-4147-A177-3AD203B41FA5}">
                      <a16:colId xmlns="" xmlns:a16="http://schemas.microsoft.com/office/drawing/2014/main" val="20002"/>
                    </a:ext>
                  </a:extLst>
                </a:gridCol>
              </a:tblGrid>
              <a:tr h="370840">
                <a:tc>
                  <a:txBody>
                    <a:bodyPr/>
                    <a:lstStyle/>
                    <a:p>
                      <a:pPr indent="266700" algn="ctr">
                        <a:spcAft>
                          <a:spcPts val="0"/>
                        </a:spcAft>
                      </a:pPr>
                      <a:r>
                        <a:rPr lang="zh-CN" sz="2000" kern="100" dirty="0"/>
                        <a:t>名称</a:t>
                      </a:r>
                      <a:endParaRPr lang="zh-CN" sz="2000" kern="100" dirty="0">
                        <a:latin typeface="等线"/>
                        <a:ea typeface="等线"/>
                        <a:cs typeface="Times New Roman"/>
                      </a:endParaRPr>
                    </a:p>
                  </a:txBody>
                  <a:tcPr marL="68580" marR="68580" marT="0" marB="0" anchor="ctr"/>
                </a:tc>
                <a:tc>
                  <a:txBody>
                    <a:bodyPr/>
                    <a:lstStyle/>
                    <a:p>
                      <a:pPr indent="266700" algn="ctr">
                        <a:spcAft>
                          <a:spcPts val="0"/>
                        </a:spcAft>
                      </a:pPr>
                      <a:r>
                        <a:rPr lang="zh-CN" sz="2000" kern="100" dirty="0"/>
                        <a:t>对应管脚</a:t>
                      </a:r>
                      <a:endParaRPr lang="zh-CN" sz="2000" kern="100" dirty="0">
                        <a:latin typeface="等线"/>
                        <a:ea typeface="等线"/>
                        <a:cs typeface="Times New Roman"/>
                      </a:endParaRPr>
                    </a:p>
                  </a:txBody>
                  <a:tcPr marL="68580" marR="68580" marT="0" marB="0" anchor="ctr"/>
                </a:tc>
                <a:tc>
                  <a:txBody>
                    <a:bodyPr/>
                    <a:lstStyle/>
                    <a:p>
                      <a:pPr indent="266700" algn="ctr">
                        <a:spcAft>
                          <a:spcPts val="0"/>
                        </a:spcAft>
                      </a:pPr>
                      <a:r>
                        <a:rPr lang="zh-CN" sz="2000" kern="100" dirty="0"/>
                        <a:t>说明</a:t>
                      </a:r>
                      <a:endParaRPr lang="zh-CN" sz="2000" kern="100" dirty="0">
                        <a:latin typeface="等线"/>
                        <a:ea typeface="等线"/>
                        <a:cs typeface="Times New Roman"/>
                      </a:endParaRPr>
                    </a:p>
                  </a:txBody>
                  <a:tcPr marL="68580" marR="68580" marT="0" marB="0" anchor="ctr"/>
                </a:tc>
                <a:extLst>
                  <a:ext uri="{0D108BD9-81ED-4DB2-BD59-A6C34878D82A}">
                    <a16:rowId xmlns="" xmlns:a16="http://schemas.microsoft.com/office/drawing/2014/main" val="10000"/>
                  </a:ext>
                </a:extLst>
              </a:tr>
              <a:tr h="370840">
                <a:tc>
                  <a:txBody>
                    <a:bodyPr/>
                    <a:lstStyle/>
                    <a:p>
                      <a:pPr marL="0" indent="266700" algn="ctr" defTabSz="914400" rtl="0" eaLnBrk="1" latinLnBrk="0" hangingPunct="1">
                        <a:spcAft>
                          <a:spcPts val="0"/>
                        </a:spcAft>
                      </a:pPr>
                      <a:r>
                        <a:rPr lang="en-US" sz="2000" kern="100" dirty="0"/>
                        <a:t>LED_M0</a:t>
                      </a:r>
                      <a:endParaRPr lang="zh-CN" sz="2000" kern="100" dirty="0">
                        <a:solidFill>
                          <a:schemeClr val="dk1"/>
                        </a:solidFill>
                        <a:latin typeface="+mn-lt"/>
                        <a:ea typeface="+mn-ea"/>
                        <a:cs typeface="+mn-cs"/>
                      </a:endParaRPr>
                    </a:p>
                  </a:txBody>
                  <a:tcPr marL="68580" marR="68580" marT="0" marB="0" anchor="ctr"/>
                </a:tc>
                <a:tc>
                  <a:txBody>
                    <a:bodyPr/>
                    <a:lstStyle/>
                    <a:p>
                      <a:pPr marL="0" indent="266700" algn="ctr" defTabSz="914400" rtl="0" eaLnBrk="1" latinLnBrk="0" hangingPunct="1">
                        <a:spcAft>
                          <a:spcPts val="0"/>
                        </a:spcAft>
                      </a:pPr>
                      <a:r>
                        <a:rPr lang="en-US" sz="2000" kern="100" dirty="0"/>
                        <a:t>PF0</a:t>
                      </a:r>
                      <a:endParaRPr lang="zh-CN" sz="2000" kern="100" dirty="0">
                        <a:solidFill>
                          <a:schemeClr val="dk1"/>
                        </a:solidFill>
                        <a:latin typeface="+mn-lt"/>
                        <a:ea typeface="+mn-ea"/>
                        <a:cs typeface="+mn-cs"/>
                      </a:endParaRPr>
                    </a:p>
                  </a:txBody>
                  <a:tcPr marL="68580" marR="68580" marT="0" marB="0" anchor="ctr"/>
                </a:tc>
                <a:tc>
                  <a:txBody>
                    <a:bodyPr/>
                    <a:lstStyle/>
                    <a:p>
                      <a:pPr marL="0" indent="266700" algn="ctr" defTabSz="914400" rtl="0" eaLnBrk="1" latinLnBrk="0" hangingPunct="1">
                        <a:spcAft>
                          <a:spcPts val="0"/>
                        </a:spcAft>
                      </a:pPr>
                      <a:r>
                        <a:rPr lang="zh-CN" sz="2000" kern="100" dirty="0"/>
                        <a:t>用户控制</a:t>
                      </a:r>
                      <a:r>
                        <a:rPr lang="en-US" sz="2000" kern="100" dirty="0" smtClean="0"/>
                        <a:t>LED</a:t>
                      </a:r>
                      <a:r>
                        <a:rPr lang="zh-CN" altLang="en-US" sz="2000" kern="100" dirty="0" smtClean="0"/>
                        <a:t>，</a:t>
                      </a:r>
                      <a:r>
                        <a:rPr lang="zh-CN" sz="2000" kern="100" dirty="0" smtClean="0"/>
                        <a:t>低</a:t>
                      </a:r>
                      <a:r>
                        <a:rPr lang="zh-CN" sz="2000" kern="100" dirty="0"/>
                        <a:t>有效</a:t>
                      </a:r>
                      <a:endParaRPr lang="zh-CN" sz="2000" kern="100" dirty="0">
                        <a:solidFill>
                          <a:schemeClr val="dk1"/>
                        </a:solidFill>
                        <a:latin typeface="+mn-lt"/>
                        <a:ea typeface="+mn-ea"/>
                        <a:cs typeface="+mn-cs"/>
                      </a:endParaRPr>
                    </a:p>
                  </a:txBody>
                  <a:tcPr marL="68580" marR="68580" marT="0" marB="0" anchor="ctr"/>
                </a:tc>
                <a:extLst>
                  <a:ext uri="{0D108BD9-81ED-4DB2-BD59-A6C34878D82A}">
                    <a16:rowId xmlns="" xmlns:a16="http://schemas.microsoft.com/office/drawing/2014/main" val="10001"/>
                  </a:ext>
                </a:extLst>
              </a:tr>
              <a:tr h="370840">
                <a:tc>
                  <a:txBody>
                    <a:bodyPr/>
                    <a:lstStyle/>
                    <a:p>
                      <a:pPr marL="0" indent="266700" algn="ctr" defTabSz="914400" rtl="0" eaLnBrk="1" latinLnBrk="0" hangingPunct="1">
                        <a:spcAft>
                          <a:spcPts val="0"/>
                        </a:spcAft>
                      </a:pPr>
                      <a:r>
                        <a:rPr lang="en-US" sz="2000" kern="100" dirty="0"/>
                        <a:t>LED_M1</a:t>
                      </a:r>
                      <a:endParaRPr lang="zh-CN" sz="2000" kern="100" dirty="0">
                        <a:solidFill>
                          <a:schemeClr val="dk1"/>
                        </a:solidFill>
                        <a:latin typeface="+mn-lt"/>
                        <a:ea typeface="+mn-ea"/>
                        <a:cs typeface="+mn-cs"/>
                      </a:endParaRPr>
                    </a:p>
                  </a:txBody>
                  <a:tcPr marL="68580" marR="68580" marT="0" marB="0" anchor="ctr"/>
                </a:tc>
                <a:tc>
                  <a:txBody>
                    <a:bodyPr/>
                    <a:lstStyle/>
                    <a:p>
                      <a:pPr marL="0" indent="266700" algn="ctr" defTabSz="914400" rtl="0" eaLnBrk="1" latinLnBrk="0" hangingPunct="1">
                        <a:spcAft>
                          <a:spcPts val="0"/>
                        </a:spcAft>
                      </a:pPr>
                      <a:r>
                        <a:rPr lang="en-US" sz="2000" kern="100" dirty="0"/>
                        <a:t>PF1</a:t>
                      </a:r>
                      <a:endParaRPr lang="zh-CN" sz="2000" kern="100" dirty="0">
                        <a:solidFill>
                          <a:schemeClr val="dk1"/>
                        </a:solidFill>
                        <a:latin typeface="+mn-lt"/>
                        <a:ea typeface="+mn-ea"/>
                        <a:cs typeface="+mn-cs"/>
                      </a:endParaRPr>
                    </a:p>
                  </a:txBody>
                  <a:tcPr marL="68580" marR="68580" marT="0" marB="0" anchor="ctr"/>
                </a:tc>
                <a:tc>
                  <a:txBody>
                    <a:bodyPr/>
                    <a:lstStyle/>
                    <a:p>
                      <a:pPr marL="0" indent="266700" algn="ctr" defTabSz="914400" rtl="0" eaLnBrk="1" latinLnBrk="0" hangingPunct="1">
                        <a:spcAft>
                          <a:spcPts val="0"/>
                        </a:spcAft>
                      </a:pPr>
                      <a:r>
                        <a:rPr lang="zh-CN" sz="2000" kern="100" dirty="0"/>
                        <a:t>用户控制</a:t>
                      </a:r>
                      <a:r>
                        <a:rPr lang="en-US" sz="2000" kern="100" dirty="0" smtClean="0"/>
                        <a:t>LED</a:t>
                      </a:r>
                      <a:r>
                        <a:rPr lang="zh-CN" altLang="en-US" sz="2000" kern="100" dirty="0" smtClean="0"/>
                        <a:t>，</a:t>
                      </a:r>
                      <a:r>
                        <a:rPr lang="zh-CN" sz="2000" kern="100" dirty="0" smtClean="0"/>
                        <a:t>低</a:t>
                      </a:r>
                      <a:r>
                        <a:rPr lang="zh-CN" sz="2000" kern="100" dirty="0"/>
                        <a:t>有效</a:t>
                      </a:r>
                      <a:endParaRPr lang="zh-CN" sz="2000" kern="100" dirty="0">
                        <a:solidFill>
                          <a:schemeClr val="dk1"/>
                        </a:solidFill>
                        <a:latin typeface="+mn-lt"/>
                        <a:ea typeface="+mn-ea"/>
                        <a:cs typeface="+mn-cs"/>
                      </a:endParaRPr>
                    </a:p>
                  </a:txBody>
                  <a:tcPr marL="68580" marR="68580" marT="0" marB="0" anchor="ctr"/>
                </a:tc>
                <a:extLst>
                  <a:ext uri="{0D108BD9-81ED-4DB2-BD59-A6C34878D82A}">
                    <a16:rowId xmlns="" xmlns:a16="http://schemas.microsoft.com/office/drawing/2014/main" val="10002"/>
                  </a:ext>
                </a:extLst>
              </a:tr>
            </a:tbl>
          </a:graphicData>
        </a:graphic>
      </p:graphicFrame>
    </p:spTree>
    <p:extLst>
      <p:ext uri="{BB962C8B-B14F-4D97-AF65-F5344CB8AC3E}">
        <p14:creationId xmlns="" xmlns:p14="http://schemas.microsoft.com/office/powerpoint/2010/main" val="16617435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红板上的按键</a:t>
            </a:r>
            <a:r>
              <a:rPr lang="en-US" altLang="zh-CN" dirty="0" smtClean="0"/>
              <a:t>&amp;LED</a:t>
            </a:r>
            <a:r>
              <a:rPr lang="zh-CN" altLang="en-US" dirty="0" smtClean="0"/>
              <a:t>灯</a:t>
            </a:r>
            <a:endParaRPr lang="zh-CN" altLang="en-US" dirty="0"/>
          </a:p>
        </p:txBody>
      </p:sp>
      <p:pic>
        <p:nvPicPr>
          <p:cNvPr id="64514" name="Picture 2"/>
          <p:cNvPicPr>
            <a:picLocks noChangeAspect="1" noChangeArrowheads="1"/>
          </p:cNvPicPr>
          <p:nvPr/>
        </p:nvPicPr>
        <p:blipFill>
          <a:blip r:embed="rId2"/>
          <a:srcRect/>
          <a:stretch>
            <a:fillRect/>
          </a:stretch>
        </p:blipFill>
        <p:spPr bwMode="auto">
          <a:xfrm>
            <a:off x="571472" y="1857364"/>
            <a:ext cx="3071834" cy="2485607"/>
          </a:xfrm>
          <a:prstGeom prst="rect">
            <a:avLst/>
          </a:prstGeom>
          <a:noFill/>
          <a:ln w="9525">
            <a:noFill/>
            <a:miter lim="800000"/>
            <a:headEnd/>
            <a:tailEnd/>
          </a:ln>
          <a:effectLst/>
        </p:spPr>
      </p:pic>
      <p:pic>
        <p:nvPicPr>
          <p:cNvPr id="5" name="图片 4"/>
          <p:cNvPicPr/>
          <p:nvPr/>
        </p:nvPicPr>
        <p:blipFill>
          <a:blip r:embed="rId3"/>
          <a:stretch>
            <a:fillRect/>
          </a:stretch>
        </p:blipFill>
        <p:spPr>
          <a:xfrm>
            <a:off x="4643438" y="2071678"/>
            <a:ext cx="4000528" cy="3143272"/>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蓝板上的</a:t>
            </a:r>
            <a:r>
              <a:rPr lang="en-US" altLang="zh-CN" dirty="0" smtClean="0"/>
              <a:t>LED</a:t>
            </a:r>
            <a:r>
              <a:rPr lang="zh-CN" altLang="en-US" dirty="0" smtClean="0"/>
              <a:t>灯</a:t>
            </a:r>
            <a:endParaRPr lang="zh-CN" altLang="en-US" dirty="0"/>
          </a:p>
        </p:txBody>
      </p:sp>
      <p:pic>
        <p:nvPicPr>
          <p:cNvPr id="3" name="图片 2"/>
          <p:cNvPicPr>
            <a:picLocks noChangeAspect="1"/>
          </p:cNvPicPr>
          <p:nvPr/>
        </p:nvPicPr>
        <p:blipFill>
          <a:blip r:embed="rId2"/>
          <a:stretch>
            <a:fillRect/>
          </a:stretch>
        </p:blipFill>
        <p:spPr>
          <a:xfrm>
            <a:off x="467544" y="1700808"/>
            <a:ext cx="5161081" cy="3456384"/>
          </a:xfrm>
          <a:prstGeom prst="rect">
            <a:avLst/>
          </a:prstGeom>
        </p:spPr>
      </p:pic>
      <p:pic>
        <p:nvPicPr>
          <p:cNvPr id="4" name="图片 3"/>
          <p:cNvPicPr>
            <a:picLocks noChangeAspect="1"/>
          </p:cNvPicPr>
          <p:nvPr/>
        </p:nvPicPr>
        <p:blipFill>
          <a:blip r:embed="rId3"/>
          <a:stretch>
            <a:fillRect/>
          </a:stretch>
        </p:blipFill>
        <p:spPr>
          <a:xfrm>
            <a:off x="4788024" y="5564088"/>
            <a:ext cx="3945438" cy="936104"/>
          </a:xfrm>
          <a:prstGeom prst="rect">
            <a:avLst/>
          </a:prstGeom>
        </p:spPr>
      </p:pic>
      <p:sp>
        <p:nvSpPr>
          <p:cNvPr id="6" name="文本框 5"/>
          <p:cNvSpPr txBox="1"/>
          <p:nvPr/>
        </p:nvSpPr>
        <p:spPr>
          <a:xfrm flipH="1">
            <a:off x="6395123" y="4972526"/>
            <a:ext cx="1874998" cy="369332"/>
          </a:xfrm>
          <a:prstGeom prst="rect">
            <a:avLst/>
          </a:prstGeom>
          <a:noFill/>
        </p:spPr>
        <p:txBody>
          <a:bodyPr wrap="square" rtlCol="0">
            <a:spAutoFit/>
          </a:bodyPr>
          <a:lstStyle/>
          <a:p>
            <a:r>
              <a:rPr lang="zh-CN" altLang="en-US" b="1" dirty="0" smtClean="0">
                <a:solidFill>
                  <a:srgbClr val="FF0000"/>
                </a:solidFill>
              </a:rPr>
              <a:t>蓝板上</a:t>
            </a:r>
            <a:endParaRPr lang="zh-CN" altLang="en-US" b="1" dirty="0">
              <a:solidFill>
                <a:srgbClr val="FF0000"/>
              </a:solidFill>
            </a:endParaRPr>
          </a:p>
        </p:txBody>
      </p:sp>
      <p:pic>
        <p:nvPicPr>
          <p:cNvPr id="7" name="图片 6"/>
          <p:cNvPicPr>
            <a:picLocks noChangeAspect="1"/>
          </p:cNvPicPr>
          <p:nvPr/>
        </p:nvPicPr>
        <p:blipFill>
          <a:blip r:embed="rId4"/>
          <a:stretch>
            <a:fillRect/>
          </a:stretch>
        </p:blipFill>
        <p:spPr>
          <a:xfrm>
            <a:off x="755576" y="5618420"/>
            <a:ext cx="3088607" cy="881772"/>
          </a:xfrm>
          <a:prstGeom prst="rect">
            <a:avLst/>
          </a:prstGeom>
        </p:spPr>
      </p:pic>
      <p:sp>
        <p:nvSpPr>
          <p:cNvPr id="9" name="文本框 8"/>
          <p:cNvSpPr txBox="1"/>
          <p:nvPr/>
        </p:nvSpPr>
        <p:spPr>
          <a:xfrm flipH="1">
            <a:off x="1763688" y="5034468"/>
            <a:ext cx="1874998" cy="369332"/>
          </a:xfrm>
          <a:prstGeom prst="rect">
            <a:avLst/>
          </a:prstGeom>
          <a:noFill/>
        </p:spPr>
        <p:txBody>
          <a:bodyPr wrap="square" rtlCol="0">
            <a:spAutoFit/>
          </a:bodyPr>
          <a:lstStyle/>
          <a:p>
            <a:r>
              <a:rPr lang="zh-CN" altLang="en-US" b="1" dirty="0">
                <a:solidFill>
                  <a:srgbClr val="FF0000"/>
                </a:solidFill>
              </a:rPr>
              <a:t>红</a:t>
            </a:r>
            <a:r>
              <a:rPr lang="zh-CN" altLang="en-US" b="1" dirty="0" smtClean="0">
                <a:solidFill>
                  <a:srgbClr val="FF0000"/>
                </a:solidFill>
              </a:rPr>
              <a:t>板上</a:t>
            </a:r>
            <a:endParaRPr lang="zh-CN" altLang="en-US" b="1" dirty="0">
              <a:solidFill>
                <a:srgbClr val="FF0000"/>
              </a:solidFill>
            </a:endParaRPr>
          </a:p>
        </p:txBody>
      </p:sp>
      <p:sp>
        <p:nvSpPr>
          <p:cNvPr id="8" name="矩形 7"/>
          <p:cNvSpPr/>
          <p:nvPr/>
        </p:nvSpPr>
        <p:spPr>
          <a:xfrm>
            <a:off x="5786446" y="3500438"/>
            <a:ext cx="2937326" cy="923330"/>
          </a:xfrm>
          <a:prstGeom prst="rect">
            <a:avLst/>
          </a:prstGeom>
        </p:spPr>
        <p:txBody>
          <a:bodyPr wrap="square">
            <a:spAutoFit/>
          </a:bodyPr>
          <a:lstStyle/>
          <a:p>
            <a:r>
              <a:rPr lang="zh-CN" altLang="zh-CN" dirty="0">
                <a:ea typeface="等线" panose="02010600030101010101" pitchFamily="2" charset="-122"/>
                <a:cs typeface="Times New Roman" panose="02020603050405020304" pitchFamily="18" charset="0"/>
              </a:rPr>
              <a:t>红板与蓝板均有</a:t>
            </a:r>
            <a:r>
              <a:rPr lang="en-US" altLang="zh-CN" dirty="0" smtClean="0">
                <a:ea typeface="等线" panose="02010600030101010101" pitchFamily="2" charset="-122"/>
                <a:cs typeface="Times New Roman" panose="02020603050405020304" pitchFamily="18" charset="0"/>
              </a:rPr>
              <a:t>PF0</a:t>
            </a:r>
            <a:r>
              <a:rPr lang="zh-CN" altLang="zh-CN" dirty="0" smtClean="0">
                <a:ea typeface="等线" panose="02010600030101010101" pitchFamily="2" charset="-122"/>
                <a:cs typeface="Times New Roman" panose="02020603050405020304" pitchFamily="18" charset="0"/>
              </a:rPr>
              <a:t>控制</a:t>
            </a:r>
            <a:r>
              <a:rPr lang="zh-CN" altLang="en-US" dirty="0" smtClean="0">
                <a:ea typeface="等线" panose="02010600030101010101" pitchFamily="2" charset="-122"/>
                <a:cs typeface="Times New Roman" panose="02020603050405020304" pitchFamily="18" charset="0"/>
              </a:rPr>
              <a:t>的</a:t>
            </a:r>
            <a:r>
              <a:rPr lang="en-US" altLang="zh-CN" dirty="0" smtClean="0">
                <a:ea typeface="等线" panose="02010600030101010101" pitchFamily="2" charset="-122"/>
                <a:cs typeface="Times New Roman" panose="02020603050405020304" pitchFamily="18" charset="0"/>
              </a:rPr>
              <a:t>LED</a:t>
            </a:r>
            <a:r>
              <a:rPr lang="zh-CN" altLang="zh-CN" dirty="0">
                <a:ea typeface="等线" panose="02010600030101010101" pitchFamily="2" charset="-122"/>
                <a:cs typeface="Times New Roman" panose="02020603050405020304" pitchFamily="18" charset="0"/>
              </a:rPr>
              <a:t>，两个</a:t>
            </a:r>
            <a:r>
              <a:rPr lang="en-US" altLang="zh-CN" dirty="0" smtClean="0">
                <a:ea typeface="等线" panose="02010600030101010101" pitchFamily="2" charset="-122"/>
                <a:cs typeface="Times New Roman" panose="02020603050405020304" pitchFamily="18" charset="0"/>
              </a:rPr>
              <a:t>LED</a:t>
            </a:r>
            <a:r>
              <a:rPr lang="zh-CN" altLang="en-US" dirty="0" smtClean="0">
                <a:ea typeface="等线" panose="02010600030101010101" pitchFamily="2" charset="-122"/>
                <a:cs typeface="Times New Roman" panose="02020603050405020304" pitchFamily="18" charset="0"/>
              </a:rPr>
              <a:t>，</a:t>
            </a:r>
            <a:r>
              <a:rPr lang="zh-CN" altLang="zh-CN" dirty="0" smtClean="0">
                <a:ea typeface="等线" panose="02010600030101010101" pitchFamily="2" charset="-122"/>
                <a:cs typeface="Times New Roman" panose="02020603050405020304" pitchFamily="18" charset="0"/>
              </a:rPr>
              <a:t>一</a:t>
            </a:r>
            <a:r>
              <a:rPr lang="zh-CN" altLang="zh-CN" dirty="0">
                <a:ea typeface="等线" panose="02010600030101010101" pitchFamily="2" charset="-122"/>
                <a:cs typeface="Times New Roman" panose="02020603050405020304" pitchFamily="18" charset="0"/>
              </a:rPr>
              <a:t>绿（高有效</a:t>
            </a:r>
            <a:r>
              <a:rPr lang="zh-CN" altLang="zh-CN" dirty="0" smtClean="0">
                <a:ea typeface="等线" panose="02010600030101010101" pitchFamily="2" charset="-122"/>
                <a:cs typeface="Times New Roman" panose="02020603050405020304" pitchFamily="18" charset="0"/>
              </a:rPr>
              <a:t>）</a:t>
            </a:r>
            <a:r>
              <a:rPr lang="zh-CN" altLang="en-US" dirty="0" smtClean="0">
                <a:ea typeface="等线" panose="02010600030101010101" pitchFamily="2" charset="-122"/>
                <a:cs typeface="Times New Roman" panose="02020603050405020304" pitchFamily="18" charset="0"/>
              </a:rPr>
              <a:t>、</a:t>
            </a:r>
            <a:r>
              <a:rPr lang="zh-CN" altLang="zh-CN" dirty="0" smtClean="0">
                <a:ea typeface="等线" panose="02010600030101010101" pitchFamily="2" charset="-122"/>
                <a:cs typeface="Times New Roman" panose="02020603050405020304" pitchFamily="18" charset="0"/>
              </a:rPr>
              <a:t>一</a:t>
            </a:r>
            <a:r>
              <a:rPr lang="zh-CN" altLang="zh-CN" dirty="0">
                <a:ea typeface="等线" panose="02010600030101010101" pitchFamily="2" charset="-122"/>
                <a:cs typeface="Times New Roman" panose="02020603050405020304" pitchFamily="18" charset="0"/>
              </a:rPr>
              <a:t>红（低</a:t>
            </a:r>
            <a:r>
              <a:rPr lang="zh-CN" altLang="zh-CN" dirty="0" smtClean="0">
                <a:ea typeface="等线" panose="02010600030101010101" pitchFamily="2" charset="-122"/>
                <a:cs typeface="Times New Roman" panose="02020603050405020304" pitchFamily="18" charset="0"/>
              </a:rPr>
              <a:t>有效</a:t>
            </a:r>
            <a:r>
              <a:rPr lang="zh-CN" altLang="en-US" dirty="0" smtClean="0">
                <a:ea typeface="等线" panose="02010600030101010101" pitchFamily="2" charset="-122"/>
                <a:cs typeface="Times New Roman" panose="02020603050405020304" pitchFamily="18" charset="0"/>
              </a:rPr>
              <a:t>）</a:t>
            </a:r>
            <a:endParaRPr lang="zh-CN" altLang="en-US" dirty="0"/>
          </a:p>
        </p:txBody>
      </p:sp>
      <p:sp>
        <p:nvSpPr>
          <p:cNvPr id="10" name="矩形 9"/>
          <p:cNvSpPr/>
          <p:nvPr/>
        </p:nvSpPr>
        <p:spPr>
          <a:xfrm>
            <a:off x="618131" y="3020655"/>
            <a:ext cx="2429953" cy="646331"/>
          </a:xfrm>
          <a:prstGeom prst="rect">
            <a:avLst/>
          </a:prstGeom>
        </p:spPr>
        <p:txBody>
          <a:bodyPr wrap="square">
            <a:spAutoFit/>
          </a:bodyPr>
          <a:lstStyle/>
          <a:p>
            <a:r>
              <a:rPr lang="en-US" altLang="zh-CN" dirty="0"/>
              <a:t>ULN2003</a:t>
            </a:r>
            <a:r>
              <a:rPr lang="zh-CN" altLang="en-US" dirty="0"/>
              <a:t>是一个非门</a:t>
            </a:r>
            <a:r>
              <a:rPr lang="zh-CN" altLang="en-US" dirty="0" smtClean="0"/>
              <a:t>电路</a:t>
            </a:r>
            <a:endParaRPr lang="zh-CN" altLang="en-US" dirty="0"/>
          </a:p>
        </p:txBody>
      </p:sp>
    </p:spTree>
    <p:extLst>
      <p:ext uri="{BB962C8B-B14F-4D97-AF65-F5344CB8AC3E}">
        <p14:creationId xmlns="" xmlns:p14="http://schemas.microsoft.com/office/powerpoint/2010/main" val="9880949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预定义的说明</a:t>
            </a:r>
            <a:endParaRPr lang="zh-CN" altLang="en-US" dirty="0"/>
          </a:p>
        </p:txBody>
      </p:sp>
      <p:sp>
        <p:nvSpPr>
          <p:cNvPr id="3" name="内容占位符 2"/>
          <p:cNvSpPr>
            <a:spLocks noGrp="1"/>
          </p:cNvSpPr>
          <p:nvPr>
            <p:ph idx="1"/>
          </p:nvPr>
        </p:nvSpPr>
        <p:spPr/>
        <p:txBody>
          <a:bodyPr/>
          <a:lstStyle/>
          <a:p>
            <a:r>
              <a:rPr lang="en-US" altLang="zh-CN" sz="2400" dirty="0" err="1" smtClean="0"/>
              <a:t>gpio.h</a:t>
            </a:r>
            <a:r>
              <a:rPr lang="en-US" altLang="zh-CN" sz="2400" dirty="0" smtClean="0"/>
              <a:t>			</a:t>
            </a:r>
            <a:r>
              <a:rPr lang="zh-CN" altLang="en-US" sz="2400" dirty="0" smtClean="0"/>
              <a:t>定义管脚对应的值</a:t>
            </a:r>
            <a:endParaRPr lang="en-US" altLang="zh-CN" sz="2400" dirty="0" smtClean="0"/>
          </a:p>
          <a:p>
            <a:pPr lvl="1">
              <a:buNone/>
            </a:pPr>
            <a:r>
              <a:rPr lang="it-IT" altLang="zh-CN" sz="2000" i="1" dirty="0" smtClean="0">
                <a:solidFill>
                  <a:srgbClr val="00B0F0"/>
                </a:solidFill>
              </a:rPr>
              <a:t>#define GPIO_PIN_0          0x00000001  // GPIO pin 0</a:t>
            </a:r>
          </a:p>
          <a:p>
            <a:pPr lvl="1">
              <a:buNone/>
            </a:pPr>
            <a:r>
              <a:rPr lang="it-IT" altLang="zh-CN" sz="2000" i="1" dirty="0" smtClean="0">
                <a:solidFill>
                  <a:srgbClr val="00B0F0"/>
                </a:solidFill>
              </a:rPr>
              <a:t>#define GPIO_PIN_7          0x00000080  // GPIO pin 7</a:t>
            </a:r>
          </a:p>
          <a:p>
            <a:r>
              <a:rPr lang="it-IT" altLang="zh-CN" sz="2400" dirty="0" smtClean="0"/>
              <a:t>Hw_memmap.h</a:t>
            </a:r>
            <a:r>
              <a:rPr lang="it-IT" altLang="zh-CN" sz="2400" dirty="0" smtClean="0"/>
              <a:t>	</a:t>
            </a:r>
            <a:r>
              <a:rPr lang="zh-CN" altLang="en-US" sz="2400" dirty="0" smtClean="0"/>
              <a:t>定义每个模组的</a:t>
            </a:r>
            <a:r>
              <a:rPr lang="en-US" altLang="zh-CN" sz="2400" dirty="0" smtClean="0"/>
              <a:t>GPIO</a:t>
            </a:r>
            <a:r>
              <a:rPr lang="zh-CN" altLang="en-US" sz="2400" dirty="0" smtClean="0"/>
              <a:t>首地址</a:t>
            </a:r>
            <a:endParaRPr lang="it-IT" altLang="zh-CN" sz="2400" dirty="0" smtClean="0"/>
          </a:p>
          <a:p>
            <a:pPr lvl="1">
              <a:buNone/>
            </a:pPr>
            <a:r>
              <a:rPr lang="it-IT" altLang="zh-CN" sz="2000" i="1" dirty="0" smtClean="0">
                <a:solidFill>
                  <a:srgbClr val="00B0F0"/>
                </a:solidFill>
              </a:rPr>
              <a:t>#define GPIO_PORTF_BASE         0x40025000  // GPIO Port F</a:t>
            </a:r>
            <a:endParaRPr lang="en-US" altLang="zh-CN" sz="2000" i="1" dirty="0" smtClean="0">
              <a:solidFill>
                <a:srgbClr val="00B0F0"/>
              </a:solidFill>
            </a:endParaRPr>
          </a:p>
          <a:p>
            <a:endParaRPr lang="zh-CN" altLang="en-US" dirty="0"/>
          </a:p>
        </p:txBody>
      </p:sp>
      <p:pic>
        <p:nvPicPr>
          <p:cNvPr id="1027" name="Picture 3"/>
          <p:cNvPicPr>
            <a:picLocks noChangeAspect="1" noChangeArrowheads="1"/>
          </p:cNvPicPr>
          <p:nvPr/>
        </p:nvPicPr>
        <p:blipFill>
          <a:blip r:embed="rId2"/>
          <a:srcRect/>
          <a:stretch>
            <a:fillRect/>
          </a:stretch>
        </p:blipFill>
        <p:spPr bwMode="auto">
          <a:xfrm>
            <a:off x="4929190" y="3882544"/>
            <a:ext cx="3941749" cy="278177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实验中涉及到</a:t>
            </a:r>
            <a:r>
              <a:rPr lang="zh-CN" altLang="en-US" dirty="0" smtClean="0"/>
              <a:t>的主要函数</a:t>
            </a:r>
            <a:endParaRPr lang="zh-CN" altLang="en-US" dirty="0"/>
          </a:p>
        </p:txBody>
      </p:sp>
      <p:sp>
        <p:nvSpPr>
          <p:cNvPr id="3" name="内容占位符 2"/>
          <p:cNvSpPr>
            <a:spLocks noGrp="1"/>
          </p:cNvSpPr>
          <p:nvPr>
            <p:ph idx="1"/>
          </p:nvPr>
        </p:nvSpPr>
        <p:spPr/>
        <p:txBody>
          <a:bodyPr/>
          <a:lstStyle/>
          <a:p>
            <a:pPr marL="342900" lvl="1" indent="-342900">
              <a:spcBef>
                <a:spcPts val="600"/>
              </a:spcBef>
              <a:spcAft>
                <a:spcPts val="600"/>
              </a:spcAft>
              <a:buFont typeface="Monotype Sorts" pitchFamily="2" charset="2"/>
              <a:buChar char="z"/>
            </a:pPr>
            <a:r>
              <a:rPr lang="zh-CN" altLang="en-US" sz="2400" dirty="0" smtClean="0"/>
              <a:t>模组使能，在使用</a:t>
            </a:r>
            <a:r>
              <a:rPr lang="en-US" altLang="zh-CN" sz="2400" dirty="0" smtClean="0"/>
              <a:t>GPIO</a:t>
            </a:r>
            <a:r>
              <a:rPr lang="zh-CN" altLang="en-US" sz="2400" dirty="0" smtClean="0"/>
              <a:t>前，需要对本组模组使能</a:t>
            </a:r>
            <a:endParaRPr lang="en-US" altLang="zh-CN" dirty="0" smtClean="0"/>
          </a:p>
          <a:p>
            <a:pPr lvl="1">
              <a:spcBef>
                <a:spcPts val="600"/>
              </a:spcBef>
              <a:spcAft>
                <a:spcPts val="600"/>
              </a:spcAft>
            </a:pPr>
            <a:r>
              <a:rPr lang="en-US" altLang="zh-CN" sz="2000" dirty="0" err="1" smtClean="0"/>
              <a:t>SysCtlPeripheralEnable</a:t>
            </a:r>
            <a:endParaRPr lang="en-US" altLang="zh-CN" sz="2000" dirty="0" smtClean="0"/>
          </a:p>
          <a:p>
            <a:pPr>
              <a:spcBef>
                <a:spcPts val="600"/>
              </a:spcBef>
              <a:spcAft>
                <a:spcPts val="600"/>
              </a:spcAft>
            </a:pPr>
            <a:r>
              <a:rPr lang="zh-CN" altLang="en-US" sz="2400" dirty="0" smtClean="0"/>
              <a:t>配置</a:t>
            </a:r>
            <a:r>
              <a:rPr lang="en-US" altLang="zh-CN" sz="2400" dirty="0" smtClean="0"/>
              <a:t>GPIO</a:t>
            </a:r>
            <a:r>
              <a:rPr lang="zh-CN" altLang="en-US" sz="2400" dirty="0" smtClean="0"/>
              <a:t>为数字输出，或数字输入，或复用功能，或模拟量输入</a:t>
            </a:r>
            <a:r>
              <a:rPr lang="en-US" altLang="zh-CN" sz="2400" dirty="0" smtClean="0"/>
              <a:t>	</a:t>
            </a:r>
          </a:p>
          <a:p>
            <a:pPr lvl="1">
              <a:spcBef>
                <a:spcPts val="600"/>
              </a:spcBef>
              <a:spcAft>
                <a:spcPts val="600"/>
              </a:spcAft>
            </a:pPr>
            <a:r>
              <a:rPr lang="en-US" altLang="zh-CN" sz="2000" dirty="0" err="1" smtClean="0"/>
              <a:t>GPIOPinTypeGPIOOutput</a:t>
            </a:r>
            <a:endParaRPr lang="en-US" altLang="zh-CN" sz="2000" dirty="0" smtClean="0"/>
          </a:p>
          <a:p>
            <a:pPr lvl="1">
              <a:spcBef>
                <a:spcPts val="600"/>
              </a:spcBef>
              <a:spcAft>
                <a:spcPts val="600"/>
              </a:spcAft>
            </a:pPr>
            <a:r>
              <a:rPr lang="en-US" altLang="zh-CN" sz="2000" dirty="0" err="1" smtClean="0"/>
              <a:t>GPIOPinTypeGPIOIntput</a:t>
            </a:r>
            <a:endParaRPr lang="en-US" altLang="zh-CN" sz="2000" dirty="0" smtClean="0"/>
          </a:p>
          <a:p>
            <a:pPr>
              <a:spcBef>
                <a:spcPts val="600"/>
              </a:spcBef>
              <a:spcAft>
                <a:spcPts val="600"/>
              </a:spcAft>
            </a:pPr>
            <a:r>
              <a:rPr lang="zh-CN" altLang="en-US" sz="2400" dirty="0" smtClean="0"/>
              <a:t>配置</a:t>
            </a:r>
            <a:r>
              <a:rPr lang="en-US" altLang="zh-CN" sz="2400" dirty="0" smtClean="0"/>
              <a:t>PAD</a:t>
            </a:r>
            <a:r>
              <a:rPr lang="zh-CN" altLang="en-US" sz="2400" dirty="0" smtClean="0"/>
              <a:t>模式</a:t>
            </a:r>
            <a:r>
              <a:rPr lang="en-US" altLang="zh-CN" sz="2400" dirty="0" err="1" smtClean="0"/>
              <a:t>GPIOPadConfigSet</a:t>
            </a:r>
            <a:r>
              <a:rPr lang="zh-CN" altLang="en-US" sz="2400" dirty="0" smtClean="0"/>
              <a:t>，对输入来说输出电流选项无效</a:t>
            </a:r>
            <a:endParaRPr lang="zh-CN" altLang="en-US" sz="2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a:t>
            </a:r>
            <a:r>
              <a:rPr lang="en-US" altLang="zh-CN" dirty="0" err="1" smtClean="0"/>
              <a:t>SysCtlPeripheralEnable</a:t>
            </a:r>
            <a:endParaRPr lang="zh-CN" altLang="en-US" dirty="0"/>
          </a:p>
        </p:txBody>
      </p:sp>
      <p:sp>
        <p:nvSpPr>
          <p:cNvPr id="3" name="内容占位符 2"/>
          <p:cNvSpPr>
            <a:spLocks noGrp="1"/>
          </p:cNvSpPr>
          <p:nvPr>
            <p:ph idx="1"/>
          </p:nvPr>
        </p:nvSpPr>
        <p:spPr/>
        <p:txBody>
          <a:bodyPr/>
          <a:lstStyle/>
          <a:p>
            <a:r>
              <a:rPr lang="zh-CN" altLang="en-US" sz="2000" dirty="0" smtClean="0"/>
              <a:t>驱动库手册：</a:t>
            </a:r>
            <a:r>
              <a:rPr lang="en-US" altLang="zh-CN" sz="2000" dirty="0" smtClean="0"/>
              <a:t>P505</a:t>
            </a:r>
          </a:p>
        </p:txBody>
      </p:sp>
      <p:graphicFrame>
        <p:nvGraphicFramePr>
          <p:cNvPr id="4" name="表格 3"/>
          <p:cNvGraphicFramePr>
            <a:graphicFrameLocks noGrp="1"/>
          </p:cNvGraphicFramePr>
          <p:nvPr/>
        </p:nvGraphicFramePr>
        <p:xfrm>
          <a:off x="857224" y="2428868"/>
          <a:ext cx="7572428" cy="3984326"/>
        </p:xfrm>
        <a:graphic>
          <a:graphicData uri="http://schemas.openxmlformats.org/drawingml/2006/table">
            <a:tbl>
              <a:tblPr firstRow="1" bandRow="1">
                <a:tableStyleId>{5940675A-B579-460E-94D1-54222C63F5DA}</a:tableStyleId>
              </a:tblPr>
              <a:tblGrid>
                <a:gridCol w="928694">
                  <a:extLst>
                    <a:ext uri="{9D8B030D-6E8A-4147-A177-3AD203B41FA5}">
                      <a16:colId xmlns="" xmlns:a16="http://schemas.microsoft.com/office/drawing/2014/main" val="20000"/>
                    </a:ext>
                  </a:extLst>
                </a:gridCol>
                <a:gridCol w="6643734">
                  <a:extLst>
                    <a:ext uri="{9D8B030D-6E8A-4147-A177-3AD203B41FA5}">
                      <a16:colId xmlns="" xmlns:a16="http://schemas.microsoft.com/office/drawing/2014/main" val="20001"/>
                    </a:ext>
                  </a:extLst>
                </a:gridCol>
              </a:tblGrid>
              <a:tr h="826002">
                <a:tc>
                  <a:txBody>
                    <a:bodyPr/>
                    <a:lstStyle/>
                    <a:p>
                      <a:pPr algn="ctr"/>
                      <a:r>
                        <a:rPr lang="zh-CN" altLang="en-US" sz="1800" dirty="0" smtClean="0"/>
                        <a:t>功能</a:t>
                      </a:r>
                      <a:endParaRPr lang="zh-CN" altLang="en-US" sz="1800" dirty="0"/>
                    </a:p>
                  </a:txBody>
                  <a:tcPr anchor="ctr"/>
                </a:tc>
                <a:tc>
                  <a:txBody>
                    <a:bodyPr/>
                    <a:lstStyle/>
                    <a:p>
                      <a:pPr marL="0" marR="0" lvl="1" indent="0" algn="l" defTabSz="914400" rtl="0" eaLnBrk="1" fontAlgn="auto" latinLnBrk="0" hangingPunct="1">
                        <a:lnSpc>
                          <a:spcPct val="100000"/>
                        </a:lnSpc>
                        <a:spcBef>
                          <a:spcPts val="600"/>
                        </a:spcBef>
                        <a:spcAft>
                          <a:spcPts val="600"/>
                        </a:spcAft>
                        <a:buClrTx/>
                        <a:buSzTx/>
                        <a:buFontTx/>
                        <a:buNone/>
                        <a:tabLst/>
                        <a:defRPr/>
                      </a:pPr>
                      <a:r>
                        <a:rPr lang="zh-CN" altLang="en-US" sz="1800" kern="1200" dirty="0" smtClean="0">
                          <a:solidFill>
                            <a:schemeClr val="tx1"/>
                          </a:solidFill>
                          <a:latin typeface="+mn-lt"/>
                          <a:ea typeface="+mn-ea"/>
                          <a:cs typeface="+mn-cs"/>
                        </a:rPr>
                        <a:t>使能一个外设。</a:t>
                      </a:r>
                      <a:endParaRPr lang="en-US" altLang="zh-CN" sz="18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600"/>
                        </a:spcBef>
                        <a:spcAft>
                          <a:spcPts val="600"/>
                        </a:spcAft>
                        <a:buClrTx/>
                        <a:buSzTx/>
                        <a:buFontTx/>
                        <a:buNone/>
                        <a:tabLst/>
                        <a:defRPr/>
                      </a:pPr>
                      <a:r>
                        <a:rPr lang="zh-CN" altLang="en-US" sz="1800" kern="1200" dirty="0" smtClean="0">
                          <a:solidFill>
                            <a:schemeClr val="tx1"/>
                          </a:solidFill>
                          <a:latin typeface="+mn-lt"/>
                          <a:ea typeface="+mn-ea"/>
                          <a:cs typeface="+mn-cs"/>
                        </a:rPr>
                        <a:t>上电时，全部的外设都被禁止。为了使外设能工作或响应寄存器的读</a:t>
                      </a:r>
                      <a:r>
                        <a:rPr lang="en-US" altLang="zh-CN" sz="1800" kern="1200" dirty="0" smtClean="0">
                          <a:solidFill>
                            <a:schemeClr val="tx1"/>
                          </a:solidFill>
                          <a:latin typeface="+mn-lt"/>
                          <a:ea typeface="+mn-ea"/>
                          <a:cs typeface="+mn-cs"/>
                        </a:rPr>
                        <a:t>/</a:t>
                      </a:r>
                      <a:r>
                        <a:rPr lang="zh-CN" altLang="en-US" sz="1800" kern="1200" dirty="0" smtClean="0">
                          <a:solidFill>
                            <a:schemeClr val="tx1"/>
                          </a:solidFill>
                          <a:latin typeface="+mn-lt"/>
                          <a:ea typeface="+mn-ea"/>
                          <a:cs typeface="+mn-cs"/>
                        </a:rPr>
                        <a:t>写操作，它们必须被使能。使能的方法是调用头文件</a:t>
                      </a:r>
                      <a:r>
                        <a:rPr lang="en-US" altLang="zh-CN" sz="1800" kern="1200" dirty="0" smtClean="0">
                          <a:solidFill>
                            <a:schemeClr val="tx1"/>
                          </a:solidFill>
                          <a:latin typeface="+mn-lt"/>
                          <a:ea typeface="+mn-ea"/>
                          <a:cs typeface="+mn-cs"/>
                        </a:rPr>
                        <a:t>&lt;</a:t>
                      </a:r>
                      <a:r>
                        <a:rPr lang="en-US" altLang="zh-CN" sz="1800" kern="1200" dirty="0" err="1" smtClean="0">
                          <a:solidFill>
                            <a:schemeClr val="tx1"/>
                          </a:solidFill>
                          <a:latin typeface="+mn-lt"/>
                          <a:ea typeface="+mn-ea"/>
                          <a:cs typeface="+mn-cs"/>
                        </a:rPr>
                        <a:t>sysctl.h</a:t>
                      </a:r>
                      <a:r>
                        <a:rPr lang="en-US" altLang="zh-CN" sz="1800" kern="1200" dirty="0" smtClean="0">
                          <a:solidFill>
                            <a:schemeClr val="tx1"/>
                          </a:solidFill>
                          <a:latin typeface="+mn-lt"/>
                          <a:ea typeface="+mn-ea"/>
                          <a:cs typeface="+mn-cs"/>
                        </a:rPr>
                        <a:t>&gt;</a:t>
                      </a:r>
                      <a:r>
                        <a:rPr lang="zh-CN" altLang="en-US" sz="1800" kern="1200" dirty="0" smtClean="0">
                          <a:solidFill>
                            <a:schemeClr val="tx1"/>
                          </a:solidFill>
                          <a:latin typeface="+mn-lt"/>
                          <a:ea typeface="+mn-ea"/>
                          <a:cs typeface="+mn-cs"/>
                        </a:rPr>
                        <a:t>中的这个函数。</a:t>
                      </a:r>
                      <a:endParaRPr lang="zh-CN" altLang="en-US" dirty="0"/>
                    </a:p>
                  </a:txBody>
                  <a:tcPr anchor="ctr"/>
                </a:tc>
                <a:extLst>
                  <a:ext uri="{0D108BD9-81ED-4DB2-BD59-A6C34878D82A}">
                    <a16:rowId xmlns="" xmlns:a16="http://schemas.microsoft.com/office/drawing/2014/main" val="10000"/>
                  </a:ext>
                </a:extLst>
              </a:tr>
              <a:tr h="826002">
                <a:tc>
                  <a:txBody>
                    <a:bodyPr/>
                    <a:lstStyle/>
                    <a:p>
                      <a:pPr algn="ctr"/>
                      <a:r>
                        <a:rPr lang="zh-CN" altLang="en-US" sz="1800" dirty="0" smtClean="0"/>
                        <a:t>原型</a:t>
                      </a:r>
                      <a:endParaRPr lang="zh-CN" altLang="en-US" sz="1800" dirty="0"/>
                    </a:p>
                  </a:txBody>
                  <a:tcPr anchor="ctr"/>
                </a:tc>
                <a:tc>
                  <a:txBody>
                    <a:bodyPr/>
                    <a:lstStyle/>
                    <a:p>
                      <a:r>
                        <a:rPr lang="en-US" altLang="zh-CN" sz="1800" dirty="0" smtClean="0"/>
                        <a:t>Void  </a:t>
                      </a:r>
                      <a:r>
                        <a:rPr lang="en-US" altLang="zh-CN" sz="1800" dirty="0" err="1" smtClean="0"/>
                        <a:t>SysCtlPeripheralEnable</a:t>
                      </a:r>
                      <a:r>
                        <a:rPr lang="en-US" altLang="zh-CN" sz="1800" dirty="0" smtClean="0"/>
                        <a:t>(uint32_t ui32Peripheral)</a:t>
                      </a:r>
                      <a:endParaRPr lang="zh-CN" altLang="en-US" dirty="0"/>
                    </a:p>
                  </a:txBody>
                  <a:tcPr anchor="ctr"/>
                </a:tc>
                <a:extLst>
                  <a:ext uri="{0D108BD9-81ED-4DB2-BD59-A6C34878D82A}">
                    <a16:rowId xmlns="" xmlns:a16="http://schemas.microsoft.com/office/drawing/2014/main" val="10001"/>
                  </a:ext>
                </a:extLst>
              </a:tr>
              <a:tr h="57820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dirty="0" smtClean="0"/>
                        <a:t>参数</a:t>
                      </a:r>
                      <a:endParaRPr lang="zh-CN" altLang="en-US" sz="18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dirty="0" smtClean="0"/>
                        <a:t>ui32Peripheral </a:t>
                      </a:r>
                      <a:r>
                        <a:rPr lang="zh-CN" altLang="en-US" sz="1800" b="0" dirty="0" smtClean="0"/>
                        <a:t>是要使能的外设。</a:t>
                      </a:r>
                      <a:endParaRPr lang="zh-CN" altLang="en-US" b="0" dirty="0"/>
                    </a:p>
                  </a:txBody>
                  <a:tcPr anchor="ctr"/>
                </a:tc>
                <a:extLst>
                  <a:ext uri="{0D108BD9-81ED-4DB2-BD59-A6C34878D82A}">
                    <a16:rowId xmlns="" xmlns:a16="http://schemas.microsoft.com/office/drawing/2014/main" val="10002"/>
                  </a:ext>
                </a:extLst>
              </a:tr>
              <a:tr h="1239003">
                <a:tc>
                  <a:txBody>
                    <a:bodyPr/>
                    <a:lstStyle/>
                    <a:p>
                      <a:pPr algn="ctr"/>
                      <a:r>
                        <a:rPr lang="zh-CN" altLang="en-US" sz="1800" b="0" kern="1200" baseline="0" dirty="0" smtClean="0">
                          <a:solidFill>
                            <a:schemeClr val="tx1"/>
                          </a:solidFill>
                          <a:latin typeface="+mn-lt"/>
                          <a:ea typeface="+mn-ea"/>
                          <a:cs typeface="+mn-cs"/>
                        </a:rPr>
                        <a:t>说明</a:t>
                      </a:r>
                      <a:endParaRPr lang="en-US" altLang="zh-CN" sz="1800" b="0" kern="1200" baseline="0" dirty="0" smtClean="0">
                        <a:solidFill>
                          <a:schemeClr val="tx1"/>
                        </a:solidFill>
                        <a:latin typeface="+mn-lt"/>
                        <a:ea typeface="+mn-ea"/>
                        <a:cs typeface="+mn-cs"/>
                      </a:endParaRPr>
                    </a:p>
                  </a:txBody>
                  <a:tcPr anchor="ctr"/>
                </a:tc>
                <a:tc>
                  <a:txBody>
                    <a:bodyPr/>
                    <a:lstStyle/>
                    <a:p>
                      <a:r>
                        <a:rPr lang="en-US" altLang="zh-CN" sz="1800" kern="1200" baseline="0" dirty="0" smtClean="0">
                          <a:solidFill>
                            <a:schemeClr val="tx1"/>
                          </a:solidFill>
                          <a:latin typeface="+mn-lt"/>
                          <a:ea typeface="+mn-ea"/>
                          <a:cs typeface="+mn-cs"/>
                        </a:rPr>
                        <a:t>The ui32Peripheral</a:t>
                      </a:r>
                      <a:r>
                        <a:rPr lang="zh-CN" altLang="en-US" sz="1800" kern="1200" baseline="0" dirty="0" smtClean="0">
                          <a:solidFill>
                            <a:schemeClr val="tx1"/>
                          </a:solidFill>
                          <a:latin typeface="+mn-lt"/>
                          <a:ea typeface="+mn-ea"/>
                          <a:cs typeface="+mn-cs"/>
                        </a:rPr>
                        <a:t>参数必须取下面的其中一个值：</a:t>
                      </a:r>
                      <a:endParaRPr lang="en-US" altLang="zh-CN" sz="1800" kern="1200" baseline="0" dirty="0" smtClean="0">
                        <a:solidFill>
                          <a:schemeClr val="tx1"/>
                        </a:solidFill>
                        <a:latin typeface="+mn-lt"/>
                        <a:ea typeface="+mn-ea"/>
                        <a:cs typeface="+mn-cs"/>
                      </a:endParaRPr>
                    </a:p>
                    <a:p>
                      <a:r>
                        <a:rPr lang="en-US" altLang="zh-CN" sz="1800" b="1" kern="1200" baseline="0" dirty="0" smtClean="0">
                          <a:solidFill>
                            <a:schemeClr val="tx1"/>
                          </a:solidFill>
                          <a:latin typeface="+mn-lt"/>
                          <a:ea typeface="+mn-ea"/>
                          <a:cs typeface="+mn-cs"/>
                        </a:rPr>
                        <a:t>SYSCTL_PERIPH_GPIOA, SYSCTL_PERIPH_GPIOB, … … SYSCTL_PERIPH_I2C0, SYSCTL_PERIPH_I2C1, …..</a:t>
                      </a:r>
                    </a:p>
                  </a:txBody>
                  <a:tcPr anchor="ctr"/>
                </a:tc>
                <a:extLst>
                  <a:ext uri="{0D108BD9-81ED-4DB2-BD59-A6C34878D82A}">
                    <a16:rowId xmlns=""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altLang="zh-CN" dirty="0" smtClean="0"/>
              <a:t/>
            </a:r>
            <a:br>
              <a:rPr lang="en-US" altLang="zh-CN" dirty="0" smtClean="0"/>
            </a:br>
            <a:r>
              <a:rPr lang="zh-CN" altLang="en-US" dirty="0" smtClean="0"/>
              <a:t>函数</a:t>
            </a:r>
            <a:r>
              <a:rPr lang="en-US" altLang="zh-CN" dirty="0" smtClean="0"/>
              <a:t>SysCtlPeripheralReady</a:t>
            </a:r>
            <a:endParaRPr lang="zh-CN" altLang="en-US" dirty="0"/>
          </a:p>
        </p:txBody>
      </p:sp>
      <p:sp>
        <p:nvSpPr>
          <p:cNvPr id="3" name="内容占位符 2"/>
          <p:cNvSpPr>
            <a:spLocks noGrp="1"/>
          </p:cNvSpPr>
          <p:nvPr>
            <p:ph idx="1"/>
          </p:nvPr>
        </p:nvSpPr>
        <p:spPr>
          <a:xfrm>
            <a:off x="428596" y="1714488"/>
            <a:ext cx="8715404" cy="418368"/>
          </a:xfrm>
        </p:spPr>
        <p:txBody>
          <a:bodyPr/>
          <a:lstStyle/>
          <a:p>
            <a:r>
              <a:rPr lang="zh-CN" altLang="en-US" sz="2000" dirty="0" smtClean="0"/>
              <a:t>驱动库手册：</a:t>
            </a:r>
            <a:r>
              <a:rPr lang="en-US" altLang="zh-CN" sz="2000" dirty="0" smtClean="0"/>
              <a:t>P508</a:t>
            </a:r>
          </a:p>
        </p:txBody>
      </p:sp>
      <p:graphicFrame>
        <p:nvGraphicFramePr>
          <p:cNvPr id="4" name="表格 3"/>
          <p:cNvGraphicFramePr>
            <a:graphicFrameLocks noGrp="1"/>
          </p:cNvGraphicFramePr>
          <p:nvPr>
            <p:extLst>
              <p:ext uri="{D42A27DB-BD31-4B8C-83A1-F6EECF244321}">
                <p14:modId xmlns="" xmlns:p14="http://schemas.microsoft.com/office/powerpoint/2010/main" val="670593601"/>
              </p:ext>
            </p:extLst>
          </p:nvPr>
        </p:nvGraphicFramePr>
        <p:xfrm>
          <a:off x="406400" y="2276873"/>
          <a:ext cx="8143932" cy="3881264"/>
        </p:xfrm>
        <a:graphic>
          <a:graphicData uri="http://schemas.openxmlformats.org/drawingml/2006/table">
            <a:tbl>
              <a:tblPr firstRow="1" bandRow="1">
                <a:tableStyleId>{5940675A-B579-460E-94D1-54222C63F5DA}</a:tableStyleId>
              </a:tblPr>
              <a:tblGrid>
                <a:gridCol w="1069256">
                  <a:extLst>
                    <a:ext uri="{9D8B030D-6E8A-4147-A177-3AD203B41FA5}">
                      <a16:colId xmlns="" xmlns:a16="http://schemas.microsoft.com/office/drawing/2014/main" val="20000"/>
                    </a:ext>
                  </a:extLst>
                </a:gridCol>
                <a:gridCol w="7074676">
                  <a:extLst>
                    <a:ext uri="{9D8B030D-6E8A-4147-A177-3AD203B41FA5}">
                      <a16:colId xmlns="" xmlns:a16="http://schemas.microsoft.com/office/drawing/2014/main" val="20001"/>
                    </a:ext>
                  </a:extLst>
                </a:gridCol>
              </a:tblGrid>
              <a:tr h="340334">
                <a:tc>
                  <a:txBody>
                    <a:bodyPr/>
                    <a:lstStyle/>
                    <a:p>
                      <a:pPr algn="ctr"/>
                      <a:r>
                        <a:rPr lang="zh-CN" altLang="en-US" b="1" dirty="0" smtClean="0"/>
                        <a:t>功能</a:t>
                      </a:r>
                      <a:endParaRPr lang="zh-CN" altLang="en-US" b="1"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kern="1200" baseline="0" dirty="0" smtClean="0">
                          <a:solidFill>
                            <a:schemeClr val="tx1"/>
                          </a:solidFill>
                          <a:latin typeface="+mn-lt"/>
                          <a:ea typeface="+mn-ea"/>
                          <a:cs typeface="+mn-cs"/>
                        </a:rPr>
                        <a:t>确定外设是否准备好</a:t>
                      </a:r>
                      <a:endParaRPr lang="en-US" altLang="zh-CN" sz="1800" kern="1200" baseline="0" dirty="0" smtClean="0">
                        <a:solidFill>
                          <a:schemeClr val="tx1"/>
                        </a:solidFill>
                        <a:latin typeface="+mn-lt"/>
                        <a:ea typeface="+mn-ea"/>
                        <a:cs typeface="+mn-cs"/>
                      </a:endParaRPr>
                    </a:p>
                  </a:txBody>
                  <a:tcPr anchor="ctr"/>
                </a:tc>
                <a:extLst>
                  <a:ext uri="{0D108BD9-81ED-4DB2-BD59-A6C34878D82A}">
                    <a16:rowId xmlns="" xmlns:a16="http://schemas.microsoft.com/office/drawing/2014/main" val="10000"/>
                  </a:ext>
                </a:extLst>
              </a:tr>
              <a:tr h="340334">
                <a:tc>
                  <a:txBody>
                    <a:bodyPr/>
                    <a:lstStyle/>
                    <a:p>
                      <a:pPr algn="ctr"/>
                      <a:r>
                        <a:rPr lang="zh-CN" altLang="en-US" b="1" dirty="0" smtClean="0"/>
                        <a:t>原型</a:t>
                      </a:r>
                      <a:endParaRPr lang="zh-CN" altLang="en-US" b="1" dirty="0"/>
                    </a:p>
                  </a:txBody>
                  <a:tcPr anchor="ctr"/>
                </a:tc>
                <a:tc>
                  <a:txBody>
                    <a:bodyPr/>
                    <a:lstStyle/>
                    <a:p>
                      <a:r>
                        <a:rPr lang="en-US" altLang="zh-CN" sz="1800" b="0" i="0" u="none" strike="noStrike" kern="1200" baseline="0" dirty="0" smtClean="0">
                          <a:solidFill>
                            <a:schemeClr val="tx1"/>
                          </a:solidFill>
                          <a:latin typeface="+mn-lt"/>
                          <a:ea typeface="+mn-ea"/>
                          <a:cs typeface="+mn-cs"/>
                        </a:rPr>
                        <a:t>Bool SysCtlPeripheralReady(uint32_t ui32Peripheral)</a:t>
                      </a:r>
                      <a:endParaRPr lang="zh-CN" altLang="en-US" dirty="0"/>
                    </a:p>
                  </a:txBody>
                  <a:tcPr anchor="ctr"/>
                </a:tc>
                <a:extLst>
                  <a:ext uri="{0D108BD9-81ED-4DB2-BD59-A6C34878D82A}">
                    <a16:rowId xmlns="" xmlns:a16="http://schemas.microsoft.com/office/drawing/2014/main" val="10001"/>
                  </a:ext>
                </a:extLst>
              </a:tr>
              <a:tr h="34033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1" dirty="0" smtClean="0"/>
                        <a:t>参数</a:t>
                      </a:r>
                      <a:endParaRPr lang="zh-CN" altLang="en-US" b="1" dirty="0"/>
                    </a:p>
                  </a:txBody>
                  <a:tcPr anchor="ctr"/>
                </a:tc>
                <a:tc>
                  <a:txBody>
                    <a:bodyPr/>
                    <a:lstStyle/>
                    <a:p>
                      <a:r>
                        <a:rPr lang="en-US" altLang="zh-CN" sz="1800" b="0" i="0" u="none" strike="noStrike" kern="1200" baseline="0" dirty="0" smtClean="0">
                          <a:solidFill>
                            <a:schemeClr val="tx1"/>
                          </a:solidFill>
                          <a:latin typeface="+mn-lt"/>
                          <a:ea typeface="+mn-ea"/>
                          <a:cs typeface="+mn-cs"/>
                        </a:rPr>
                        <a:t>ui32Peripheral </a:t>
                      </a:r>
                      <a:r>
                        <a:rPr lang="zh-CN" altLang="en-US" sz="1800" b="0" i="0" u="none" strike="noStrike" kern="1200" baseline="0" dirty="0" smtClean="0">
                          <a:solidFill>
                            <a:schemeClr val="tx1"/>
                          </a:solidFill>
                          <a:latin typeface="+mn-lt"/>
                          <a:ea typeface="+mn-ea"/>
                          <a:cs typeface="+mn-cs"/>
                        </a:rPr>
                        <a:t>是要查询的外设</a:t>
                      </a:r>
                      <a:endParaRPr lang="zh-CN" altLang="en-US" b="0" dirty="0"/>
                    </a:p>
                  </a:txBody>
                  <a:tcPr anchor="ctr"/>
                </a:tc>
                <a:extLst>
                  <a:ext uri="{0D108BD9-81ED-4DB2-BD59-A6C34878D82A}">
                    <a16:rowId xmlns="" xmlns:a16="http://schemas.microsoft.com/office/drawing/2014/main" val="10002"/>
                  </a:ext>
                </a:extLst>
              </a:tr>
              <a:tr h="1361334">
                <a:tc>
                  <a:txBody>
                    <a:bodyPr/>
                    <a:lstStyle/>
                    <a:p>
                      <a:pPr algn="ctr"/>
                      <a:r>
                        <a:rPr lang="zh-CN" altLang="en-US" sz="1800" b="1" kern="1200" baseline="0" dirty="0" smtClean="0">
                          <a:solidFill>
                            <a:schemeClr val="tx1"/>
                          </a:solidFill>
                          <a:latin typeface="+mn-lt"/>
                          <a:ea typeface="+mn-ea"/>
                          <a:cs typeface="+mn-cs"/>
                        </a:rPr>
                        <a:t>说明</a:t>
                      </a:r>
                      <a:endParaRPr lang="en-US" altLang="zh-CN" sz="1800" b="1" kern="1200" baseline="0" dirty="0" smtClean="0">
                        <a:solidFill>
                          <a:schemeClr val="tx1"/>
                        </a:solidFill>
                        <a:latin typeface="+mn-lt"/>
                        <a:ea typeface="+mn-ea"/>
                        <a:cs typeface="+mn-cs"/>
                      </a:endParaRPr>
                    </a:p>
                  </a:txBody>
                  <a:tcPr anchor="ctr"/>
                </a:tc>
                <a:tc>
                  <a:txBody>
                    <a:bodyPr/>
                    <a:lstStyle/>
                    <a:p>
                      <a:r>
                        <a:rPr lang="en-US" altLang="zh-CN" sz="1800" b="0" i="0" u="none" strike="noStrike" kern="1200" baseline="0" dirty="0" smtClean="0">
                          <a:solidFill>
                            <a:schemeClr val="tx1"/>
                          </a:solidFill>
                          <a:latin typeface="+mn-lt"/>
                          <a:ea typeface="+mn-ea"/>
                          <a:cs typeface="+mn-cs"/>
                        </a:rPr>
                        <a:t>This function determines if a particular peripheral is ready to be accessed. The peripheral may be in a non-ready state if it is not enabled, is being held in reset, or is in the process of becoming ready after being enabled or taken out of reset.</a:t>
                      </a:r>
                    </a:p>
                    <a:p>
                      <a:r>
                        <a:rPr lang="en-US" altLang="zh-CN" sz="1800" b="0" i="0" u="none" strike="noStrike" kern="1200" baseline="0" dirty="0" smtClean="0">
                          <a:solidFill>
                            <a:schemeClr val="tx1"/>
                          </a:solidFill>
                          <a:latin typeface="+mn-lt"/>
                          <a:ea typeface="+mn-ea"/>
                          <a:cs typeface="+mn-cs"/>
                        </a:rPr>
                        <a:t>The ui32Peripheral parameter must be only one of the following</a:t>
                      </a:r>
                    </a:p>
                    <a:p>
                      <a:r>
                        <a:rPr lang="en-US" altLang="zh-CN" sz="1800" b="0" i="0" u="none" strike="noStrike" kern="1200" baseline="0" dirty="0" smtClean="0">
                          <a:solidFill>
                            <a:schemeClr val="tx1"/>
                          </a:solidFill>
                          <a:latin typeface="+mn-lt"/>
                          <a:ea typeface="+mn-ea"/>
                          <a:cs typeface="+mn-cs"/>
                        </a:rPr>
                        <a:t>values: </a:t>
                      </a:r>
                      <a:r>
                        <a:rPr lang="en-US" altLang="zh-CN" sz="1800" b="1" i="0" u="none" strike="noStrike" kern="1200" baseline="0" dirty="0" smtClean="0">
                          <a:solidFill>
                            <a:schemeClr val="tx1"/>
                          </a:solidFill>
                          <a:latin typeface="+mn-lt"/>
                          <a:ea typeface="+mn-ea"/>
                          <a:cs typeface="+mn-cs"/>
                        </a:rPr>
                        <a:t>SYSCTL_PERIPH_ADC0</a:t>
                      </a:r>
                      <a:r>
                        <a:rPr lang="en-US" altLang="zh-CN" sz="1800" b="0" i="0" u="none" strike="noStrike" kern="1200" baseline="0" dirty="0" smtClean="0">
                          <a:solidFill>
                            <a:schemeClr val="tx1"/>
                          </a:solidFill>
                          <a:latin typeface="+mn-lt"/>
                          <a:ea typeface="+mn-ea"/>
                          <a:cs typeface="+mn-cs"/>
                        </a:rPr>
                        <a:t>,</a:t>
                      </a:r>
                      <a:r>
                        <a:rPr lang="en-US" altLang="zh-CN" sz="1800" b="1" i="0" u="none" strike="noStrike" kern="1200" baseline="0" dirty="0" smtClean="0">
                          <a:solidFill>
                            <a:schemeClr val="tx1"/>
                          </a:solidFill>
                          <a:latin typeface="+mn-lt"/>
                          <a:ea typeface="+mn-ea"/>
                          <a:cs typeface="+mn-cs"/>
                        </a:rPr>
                        <a:t> ……</a:t>
                      </a:r>
                    </a:p>
                    <a:p>
                      <a:r>
                        <a:rPr lang="en-US" altLang="zh-CN" sz="1800" b="1" i="0" u="none" strike="noStrike" kern="1200" baseline="0" dirty="0" smtClean="0">
                          <a:solidFill>
                            <a:schemeClr val="tx1"/>
                          </a:solidFill>
                          <a:latin typeface="+mn-lt"/>
                          <a:ea typeface="+mn-ea"/>
                          <a:cs typeface="+mn-cs"/>
                        </a:rPr>
                        <a:t>SYSCTL_PERIPH_GPIOA</a:t>
                      </a:r>
                      <a:r>
                        <a:rPr lang="en-US" altLang="zh-CN" sz="1800" b="0" i="0" u="none" strike="noStrike" kern="1200" baseline="0" dirty="0" smtClean="0">
                          <a:solidFill>
                            <a:schemeClr val="tx1"/>
                          </a:solidFill>
                          <a:latin typeface="+mn-lt"/>
                          <a:ea typeface="+mn-ea"/>
                          <a:cs typeface="+mn-cs"/>
                        </a:rPr>
                        <a:t>,……, </a:t>
                      </a:r>
                      <a:r>
                        <a:rPr lang="en-US" altLang="zh-CN" sz="1800" b="1" i="0" u="none" strike="noStrike" kern="1200" baseline="0" dirty="0" smtClean="0">
                          <a:solidFill>
                            <a:schemeClr val="tx1"/>
                          </a:solidFill>
                          <a:latin typeface="+mn-lt"/>
                          <a:ea typeface="+mn-ea"/>
                          <a:cs typeface="+mn-cs"/>
                        </a:rPr>
                        <a:t>SYSCTL_PERIPH_I2C0</a:t>
                      </a:r>
                      <a:r>
                        <a:rPr lang="en-US" altLang="zh-CN" sz="1800" b="0" i="0" u="none" strike="noStrike" kern="1200" baseline="0" dirty="0" smtClean="0">
                          <a:solidFill>
                            <a:schemeClr val="tx1"/>
                          </a:solidFill>
                          <a:latin typeface="+mn-lt"/>
                          <a:ea typeface="+mn-ea"/>
                          <a:cs typeface="+mn-cs"/>
                        </a:rPr>
                        <a:t>,……,</a:t>
                      </a:r>
                      <a:r>
                        <a:rPr lang="en-US" altLang="zh-CN" sz="1800" b="1" i="0" u="none" strike="noStrike" kern="1200" baseline="0" dirty="0" smtClean="0">
                          <a:solidFill>
                            <a:schemeClr val="tx1"/>
                          </a:solidFill>
                          <a:latin typeface="+mn-lt"/>
                          <a:ea typeface="+mn-ea"/>
                          <a:cs typeface="+mn-cs"/>
                        </a:rPr>
                        <a:t> SYSCTL_PERIPH_TIMER0</a:t>
                      </a:r>
                      <a:r>
                        <a:rPr lang="en-US" altLang="zh-CN" sz="1800" b="0" i="0" u="none" strike="noStrike" kern="1200" baseline="0" dirty="0" smtClean="0">
                          <a:solidFill>
                            <a:schemeClr val="tx1"/>
                          </a:solidFill>
                          <a:latin typeface="+mn-lt"/>
                          <a:ea typeface="+mn-ea"/>
                          <a:cs typeface="+mn-cs"/>
                        </a:rPr>
                        <a:t>,……</a:t>
                      </a:r>
                      <a:endParaRPr lang="en-US" altLang="zh-CN" sz="1400" b="1" kern="1200" baseline="0" dirty="0" smtClean="0">
                        <a:solidFill>
                          <a:schemeClr val="tx1"/>
                        </a:solidFill>
                        <a:latin typeface="+mn-lt"/>
                        <a:ea typeface="+mn-ea"/>
                        <a:cs typeface="+mn-cs"/>
                      </a:endParaRPr>
                    </a:p>
                  </a:txBody>
                  <a:tcPr anchor="ctr"/>
                </a:tc>
                <a:extLst>
                  <a:ext uri="{0D108BD9-81ED-4DB2-BD59-A6C34878D82A}">
                    <a16:rowId xmlns="" xmlns:a16="http://schemas.microsoft.com/office/drawing/2014/main" val="18923480"/>
                  </a:ext>
                </a:extLst>
              </a:tr>
              <a:tr h="497984">
                <a:tc>
                  <a:txBody>
                    <a:bodyPr/>
                    <a:lstStyle/>
                    <a:p>
                      <a:pPr algn="ctr"/>
                      <a:r>
                        <a:rPr lang="zh-CN" altLang="en-US" sz="1800" b="1" kern="1200" baseline="0" dirty="0" smtClean="0">
                          <a:solidFill>
                            <a:schemeClr val="tx1"/>
                          </a:solidFill>
                          <a:latin typeface="+mn-lt"/>
                          <a:ea typeface="+mn-ea"/>
                          <a:cs typeface="+mn-cs"/>
                        </a:rPr>
                        <a:t>返回值</a:t>
                      </a:r>
                      <a:endParaRPr lang="en-US" altLang="zh-CN" sz="1800" b="1" kern="1200" baseline="0" dirty="0" smtClean="0">
                        <a:solidFill>
                          <a:schemeClr val="tx1"/>
                        </a:solidFill>
                        <a:latin typeface="+mn-lt"/>
                        <a:ea typeface="+mn-ea"/>
                        <a:cs typeface="+mn-cs"/>
                      </a:endParaRPr>
                    </a:p>
                  </a:txBody>
                  <a:tcPr anchor="ctr"/>
                </a:tc>
                <a:tc>
                  <a:txBody>
                    <a:bodyPr/>
                    <a:lstStyle/>
                    <a:p>
                      <a:r>
                        <a:rPr lang="en-US" altLang="zh-CN" sz="1800" b="0" i="0" u="none" strike="noStrike" kern="1200" baseline="0" dirty="0" smtClean="0">
                          <a:solidFill>
                            <a:schemeClr val="tx1"/>
                          </a:solidFill>
                          <a:latin typeface="+mn-lt"/>
                          <a:ea typeface="+mn-ea"/>
                          <a:cs typeface="+mn-cs"/>
                        </a:rPr>
                        <a:t>Returns </a:t>
                      </a:r>
                      <a:r>
                        <a:rPr lang="en-US" altLang="zh-CN" sz="1800" b="1" i="0" u="none" strike="noStrike" kern="1200" baseline="0" dirty="0" smtClean="0">
                          <a:solidFill>
                            <a:schemeClr val="tx1"/>
                          </a:solidFill>
                          <a:latin typeface="+mn-lt"/>
                          <a:ea typeface="+mn-ea"/>
                          <a:cs typeface="+mn-cs"/>
                        </a:rPr>
                        <a:t>true </a:t>
                      </a:r>
                      <a:r>
                        <a:rPr lang="en-US" altLang="zh-CN" sz="1800" b="0" i="0" u="none" strike="noStrike" kern="1200" baseline="0" dirty="0" smtClean="0">
                          <a:solidFill>
                            <a:schemeClr val="tx1"/>
                          </a:solidFill>
                          <a:latin typeface="+mn-lt"/>
                          <a:ea typeface="+mn-ea"/>
                          <a:cs typeface="+mn-cs"/>
                        </a:rPr>
                        <a:t>if the specified peripheral is ready and </a:t>
                      </a:r>
                      <a:r>
                        <a:rPr lang="en-US" altLang="zh-CN" sz="1800" b="1" i="0" u="none" strike="noStrike" kern="1200" baseline="0" dirty="0" smtClean="0">
                          <a:solidFill>
                            <a:schemeClr val="tx1"/>
                          </a:solidFill>
                          <a:latin typeface="+mn-lt"/>
                          <a:ea typeface="+mn-ea"/>
                          <a:cs typeface="+mn-cs"/>
                        </a:rPr>
                        <a:t>false </a:t>
                      </a:r>
                      <a:r>
                        <a:rPr lang="en-US" altLang="zh-CN" sz="1800" b="0" i="0" u="none" strike="noStrike" kern="1200" baseline="0" dirty="0" smtClean="0">
                          <a:solidFill>
                            <a:schemeClr val="tx1"/>
                          </a:solidFill>
                          <a:latin typeface="+mn-lt"/>
                          <a:ea typeface="+mn-ea"/>
                          <a:cs typeface="+mn-cs"/>
                        </a:rPr>
                        <a:t>if it is not.</a:t>
                      </a:r>
                      <a:endParaRPr lang="en-US" altLang="zh-CN" sz="1400" b="1" kern="1200" baseline="0" dirty="0" smtClean="0">
                        <a:solidFill>
                          <a:schemeClr val="tx1"/>
                        </a:solidFill>
                        <a:latin typeface="+mn-lt"/>
                        <a:ea typeface="+mn-ea"/>
                        <a:cs typeface="+mn-cs"/>
                      </a:endParaRPr>
                    </a:p>
                  </a:txBody>
                  <a:tcPr anchor="ctr"/>
                </a:tc>
                <a:extLst>
                  <a:ext uri="{0D108BD9-81ED-4DB2-BD59-A6C34878D82A}">
                    <a16:rowId xmlns="" xmlns:a16="http://schemas.microsoft.com/office/drawing/2014/main" val="10003"/>
                  </a:ext>
                </a:extLst>
              </a:tr>
            </a:tbl>
          </a:graphicData>
        </a:graphic>
      </p:graphicFrame>
    </p:spTree>
    <p:extLst>
      <p:ext uri="{BB962C8B-B14F-4D97-AF65-F5344CB8AC3E}">
        <p14:creationId xmlns="" xmlns:p14="http://schemas.microsoft.com/office/powerpoint/2010/main" val="42505982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altLang="zh-CN" dirty="0" smtClean="0"/>
              <a:t/>
            </a:r>
            <a:br>
              <a:rPr lang="en-US" altLang="zh-CN" dirty="0" smtClean="0"/>
            </a:br>
            <a:r>
              <a:rPr lang="zh-CN" altLang="en-US" dirty="0" smtClean="0"/>
              <a:t>函数</a:t>
            </a:r>
            <a:r>
              <a:rPr lang="en-US" altLang="zh-CN" dirty="0" err="1" smtClean="0"/>
              <a:t>GPIOPinTypeGPIOOutput</a:t>
            </a:r>
            <a:endParaRPr lang="zh-CN" altLang="en-US" dirty="0"/>
          </a:p>
        </p:txBody>
      </p:sp>
      <p:sp>
        <p:nvSpPr>
          <p:cNvPr id="3" name="内容占位符 2"/>
          <p:cNvSpPr>
            <a:spLocks noGrp="1"/>
          </p:cNvSpPr>
          <p:nvPr>
            <p:ph idx="1"/>
          </p:nvPr>
        </p:nvSpPr>
        <p:spPr>
          <a:xfrm>
            <a:off x="428596" y="1714488"/>
            <a:ext cx="8178800" cy="428628"/>
          </a:xfrm>
        </p:spPr>
        <p:txBody>
          <a:bodyPr/>
          <a:lstStyle/>
          <a:p>
            <a:r>
              <a:rPr lang="zh-CN" altLang="en-US" sz="2000" dirty="0" smtClean="0"/>
              <a:t>驱动库手册：</a:t>
            </a:r>
            <a:r>
              <a:rPr lang="en-US" altLang="zh-CN" sz="2000" dirty="0" smtClean="0"/>
              <a:t>P273</a:t>
            </a:r>
          </a:p>
        </p:txBody>
      </p:sp>
      <p:graphicFrame>
        <p:nvGraphicFramePr>
          <p:cNvPr id="4" name="表格 3"/>
          <p:cNvGraphicFramePr>
            <a:graphicFrameLocks noGrp="1"/>
          </p:cNvGraphicFramePr>
          <p:nvPr/>
        </p:nvGraphicFramePr>
        <p:xfrm>
          <a:off x="357158" y="2143116"/>
          <a:ext cx="8143932" cy="3539383"/>
        </p:xfrm>
        <a:graphic>
          <a:graphicData uri="http://schemas.openxmlformats.org/drawingml/2006/table">
            <a:tbl>
              <a:tblPr firstRow="1" bandRow="1">
                <a:tableStyleId>{5940675A-B579-460E-94D1-54222C63F5DA}</a:tableStyleId>
              </a:tblPr>
              <a:tblGrid>
                <a:gridCol w="812776">
                  <a:extLst>
                    <a:ext uri="{9D8B030D-6E8A-4147-A177-3AD203B41FA5}">
                      <a16:colId xmlns="" xmlns:a16="http://schemas.microsoft.com/office/drawing/2014/main" val="20000"/>
                    </a:ext>
                  </a:extLst>
                </a:gridCol>
                <a:gridCol w="7331156">
                  <a:extLst>
                    <a:ext uri="{9D8B030D-6E8A-4147-A177-3AD203B41FA5}">
                      <a16:colId xmlns="" xmlns:a16="http://schemas.microsoft.com/office/drawing/2014/main" val="20001"/>
                    </a:ext>
                  </a:extLst>
                </a:gridCol>
              </a:tblGrid>
              <a:tr h="413848">
                <a:tc>
                  <a:txBody>
                    <a:bodyPr/>
                    <a:lstStyle/>
                    <a:p>
                      <a:pPr algn="ctr"/>
                      <a:r>
                        <a:rPr lang="zh-CN" altLang="en-US" b="1" dirty="0" smtClean="0"/>
                        <a:t>功能</a:t>
                      </a:r>
                      <a:endParaRPr lang="zh-CN" altLang="en-US" b="1" dirty="0"/>
                    </a:p>
                  </a:txBody>
                  <a:tcPr anchor="ctr"/>
                </a:tc>
                <a:tc>
                  <a:txBody>
                    <a:bodyPr/>
                    <a:lstStyle/>
                    <a:p>
                      <a:r>
                        <a:rPr lang="zh-CN" altLang="en-US" dirty="0" smtClean="0"/>
                        <a:t>配置管脚用作输出引脚。</a:t>
                      </a:r>
                      <a:endParaRPr lang="zh-CN" altLang="en-US" dirty="0"/>
                    </a:p>
                  </a:txBody>
                  <a:tcPr anchor="ctr"/>
                </a:tc>
                <a:extLst>
                  <a:ext uri="{0D108BD9-81ED-4DB2-BD59-A6C34878D82A}">
                    <a16:rowId xmlns="" xmlns:a16="http://schemas.microsoft.com/office/drawing/2014/main" val="10000"/>
                  </a:ext>
                </a:extLst>
              </a:tr>
              <a:tr h="413848">
                <a:tc>
                  <a:txBody>
                    <a:bodyPr/>
                    <a:lstStyle/>
                    <a:p>
                      <a:pPr algn="ctr"/>
                      <a:r>
                        <a:rPr lang="zh-CN" altLang="en-US" b="1" dirty="0" smtClean="0"/>
                        <a:t>原型</a:t>
                      </a:r>
                      <a:endParaRPr lang="zh-CN" altLang="en-US" b="1" dirty="0"/>
                    </a:p>
                  </a:txBody>
                  <a:tcPr anchor="ctr"/>
                </a:tc>
                <a:tc>
                  <a:txBody>
                    <a:bodyPr/>
                    <a:lstStyle/>
                    <a:p>
                      <a:r>
                        <a:rPr lang="en-US" altLang="zh-CN" sz="1800" kern="1200" baseline="0" dirty="0" smtClean="0">
                          <a:solidFill>
                            <a:schemeClr val="tx1"/>
                          </a:solidFill>
                          <a:latin typeface="+mn-lt"/>
                          <a:ea typeface="+mn-ea"/>
                          <a:cs typeface="+mn-cs"/>
                        </a:rPr>
                        <a:t>void </a:t>
                      </a:r>
                      <a:r>
                        <a:rPr lang="en-US" altLang="zh-CN" sz="1800" kern="1200" baseline="0" dirty="0" err="1" smtClean="0">
                          <a:solidFill>
                            <a:schemeClr val="tx1"/>
                          </a:solidFill>
                          <a:latin typeface="+mn-lt"/>
                          <a:ea typeface="+mn-ea"/>
                          <a:cs typeface="+mn-cs"/>
                        </a:rPr>
                        <a:t>GPIOPinTypeGPIOOutput</a:t>
                      </a:r>
                      <a:r>
                        <a:rPr lang="en-US" altLang="zh-CN" sz="1800" kern="1200" baseline="0" dirty="0" smtClean="0">
                          <a:solidFill>
                            <a:schemeClr val="tx1"/>
                          </a:solidFill>
                          <a:latin typeface="+mn-lt"/>
                          <a:ea typeface="+mn-ea"/>
                          <a:cs typeface="+mn-cs"/>
                        </a:rPr>
                        <a:t> (uint32_t ui32Port, uint8_t ui8Pins)</a:t>
                      </a:r>
                      <a:endParaRPr lang="zh-CN" altLang="en-US" dirty="0"/>
                    </a:p>
                  </a:txBody>
                  <a:tcPr anchor="ctr"/>
                </a:tc>
                <a:extLst>
                  <a:ext uri="{0D108BD9-81ED-4DB2-BD59-A6C34878D82A}">
                    <a16:rowId xmlns="" xmlns:a16="http://schemas.microsoft.com/office/drawing/2014/main" val="10001"/>
                  </a:ext>
                </a:extLst>
              </a:tr>
              <a:tr h="52972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1" dirty="0" smtClean="0"/>
                        <a:t>参数</a:t>
                      </a:r>
                      <a:endParaRPr lang="zh-CN" altLang="en-US" b="1" dirty="0"/>
                    </a:p>
                  </a:txBody>
                  <a:tcPr anchor="ctr"/>
                </a:tc>
                <a:tc>
                  <a:txBody>
                    <a:bodyPr/>
                    <a:lstStyle/>
                    <a:p>
                      <a:r>
                        <a:rPr lang="en-US" altLang="zh-CN" sz="1800" b="0" kern="1200" baseline="0" dirty="0" smtClean="0">
                          <a:solidFill>
                            <a:schemeClr val="tx1"/>
                          </a:solidFill>
                          <a:latin typeface="+mn-lt"/>
                          <a:ea typeface="+mn-ea"/>
                          <a:cs typeface="+mn-cs"/>
                        </a:rPr>
                        <a:t>ui32Port </a:t>
                      </a:r>
                      <a:r>
                        <a:rPr lang="zh-CN" altLang="en-US" sz="1800" kern="1200" dirty="0" smtClean="0">
                          <a:solidFill>
                            <a:schemeClr val="tx1"/>
                          </a:solidFill>
                          <a:latin typeface="+mn-lt"/>
                          <a:ea typeface="+mn-ea"/>
                          <a:cs typeface="+mn-cs"/>
                        </a:rPr>
                        <a:t>是</a:t>
                      </a:r>
                      <a:r>
                        <a:rPr lang="en-US" sz="1800" kern="1200" dirty="0" smtClean="0">
                          <a:solidFill>
                            <a:schemeClr val="tx1"/>
                          </a:solidFill>
                          <a:latin typeface="+mn-lt"/>
                          <a:ea typeface="+mn-ea"/>
                          <a:cs typeface="+mn-cs"/>
                        </a:rPr>
                        <a:t>GPIO</a:t>
                      </a:r>
                      <a:r>
                        <a:rPr lang="zh-CN" altLang="en-US" sz="1800" kern="1200" dirty="0" smtClean="0">
                          <a:solidFill>
                            <a:schemeClr val="tx1"/>
                          </a:solidFill>
                          <a:latin typeface="+mn-lt"/>
                          <a:ea typeface="+mn-ea"/>
                          <a:cs typeface="+mn-cs"/>
                        </a:rPr>
                        <a:t>端口的基址。</a:t>
                      </a:r>
                      <a:endParaRPr lang="en-US" altLang="zh-CN" sz="1800" b="0" kern="1200" baseline="0" dirty="0" smtClean="0">
                        <a:solidFill>
                          <a:schemeClr val="tx1"/>
                        </a:solidFill>
                        <a:latin typeface="+mn-lt"/>
                        <a:ea typeface="+mn-ea"/>
                        <a:cs typeface="+mn-cs"/>
                      </a:endParaRPr>
                    </a:p>
                    <a:p>
                      <a:r>
                        <a:rPr lang="en-US" altLang="zh-CN" sz="1800" b="0" kern="1200" baseline="0" dirty="0" smtClean="0">
                          <a:solidFill>
                            <a:schemeClr val="tx1"/>
                          </a:solidFill>
                          <a:latin typeface="+mn-lt"/>
                          <a:ea typeface="+mn-ea"/>
                          <a:cs typeface="+mn-cs"/>
                        </a:rPr>
                        <a:t>ui8Pins</a:t>
                      </a:r>
                      <a:r>
                        <a:rPr lang="zh-CN" altLang="en-US" sz="1800" kern="1200" dirty="0" smtClean="0">
                          <a:solidFill>
                            <a:schemeClr val="tx1"/>
                          </a:solidFill>
                          <a:latin typeface="+mn-lt"/>
                          <a:ea typeface="+mn-ea"/>
                          <a:cs typeface="+mn-cs"/>
                        </a:rPr>
                        <a:t>是管脚的位组合（</a:t>
                      </a:r>
                      <a:r>
                        <a:rPr lang="en-US" sz="1800" kern="1200" dirty="0" smtClean="0">
                          <a:solidFill>
                            <a:schemeClr val="tx1"/>
                          </a:solidFill>
                          <a:latin typeface="+mn-lt"/>
                          <a:ea typeface="+mn-ea"/>
                          <a:cs typeface="+mn-cs"/>
                        </a:rPr>
                        <a:t>bit-packed</a:t>
                      </a:r>
                      <a:r>
                        <a:rPr lang="zh-CN" altLang="en-US" sz="1800" kern="1200" dirty="0" smtClean="0">
                          <a:solidFill>
                            <a:schemeClr val="tx1"/>
                          </a:solidFill>
                          <a:latin typeface="+mn-lt"/>
                          <a:ea typeface="+mn-ea"/>
                          <a:cs typeface="+mn-cs"/>
                        </a:rPr>
                        <a:t>）表示。</a:t>
                      </a:r>
                      <a:endParaRPr lang="zh-CN" altLang="en-US" b="0" dirty="0"/>
                    </a:p>
                  </a:txBody>
                  <a:tcPr anchor="ctr"/>
                </a:tc>
                <a:extLst>
                  <a:ext uri="{0D108BD9-81ED-4DB2-BD59-A6C34878D82A}">
                    <a16:rowId xmlns="" xmlns:a16="http://schemas.microsoft.com/office/drawing/2014/main" val="10002"/>
                  </a:ext>
                </a:extLst>
              </a:tr>
              <a:tr h="2071607">
                <a:tc>
                  <a:txBody>
                    <a:bodyPr/>
                    <a:lstStyle/>
                    <a:p>
                      <a:pPr algn="ctr"/>
                      <a:r>
                        <a:rPr lang="zh-CN" altLang="en-US" sz="1800" b="1" kern="1200" baseline="0" dirty="0" smtClean="0">
                          <a:solidFill>
                            <a:schemeClr val="tx1"/>
                          </a:solidFill>
                          <a:latin typeface="+mn-lt"/>
                          <a:ea typeface="+mn-ea"/>
                          <a:cs typeface="+mn-cs"/>
                        </a:rPr>
                        <a:t>说明</a:t>
                      </a:r>
                      <a:endParaRPr lang="en-US" altLang="zh-CN" sz="1800" b="1" kern="1200" baseline="0" dirty="0" smtClean="0">
                        <a:solidFill>
                          <a:schemeClr val="tx1"/>
                        </a:solidFill>
                        <a:latin typeface="+mn-lt"/>
                        <a:ea typeface="+mn-ea"/>
                        <a:cs typeface="+mn-cs"/>
                      </a:endParaRPr>
                    </a:p>
                  </a:txBody>
                  <a:tcPr anchor="ctr"/>
                </a:tc>
                <a:tc>
                  <a:txBody>
                    <a:bodyPr/>
                    <a:lstStyle/>
                    <a:p>
                      <a:pPr algn="just">
                        <a:spcBef>
                          <a:spcPts val="600"/>
                        </a:spcBef>
                        <a:spcAft>
                          <a:spcPts val="600"/>
                        </a:spcAft>
                      </a:pPr>
                      <a:r>
                        <a:rPr lang="en-US" sz="1800" kern="1200" dirty="0" smtClean="0">
                          <a:solidFill>
                            <a:schemeClr val="tx1"/>
                          </a:solidFill>
                          <a:latin typeface="+mn-lt"/>
                          <a:ea typeface="+mn-ea"/>
                          <a:cs typeface="+mn-cs"/>
                        </a:rPr>
                        <a:t>GPIO</a:t>
                      </a:r>
                      <a:r>
                        <a:rPr lang="zh-CN" altLang="en-US" sz="1800" kern="1200" dirty="0" smtClean="0">
                          <a:solidFill>
                            <a:schemeClr val="tx1"/>
                          </a:solidFill>
                          <a:latin typeface="+mn-lt"/>
                          <a:ea typeface="+mn-ea"/>
                          <a:cs typeface="+mn-cs"/>
                        </a:rPr>
                        <a:t>管脚必须正确配置，以便作为</a:t>
                      </a:r>
                      <a:r>
                        <a:rPr lang="en-US" sz="1800" kern="1200" dirty="0" smtClean="0">
                          <a:solidFill>
                            <a:schemeClr val="tx1"/>
                          </a:solidFill>
                          <a:latin typeface="+mn-lt"/>
                          <a:ea typeface="+mn-ea"/>
                          <a:cs typeface="+mn-cs"/>
                        </a:rPr>
                        <a:t>GPIO</a:t>
                      </a:r>
                      <a:r>
                        <a:rPr lang="zh-CN" altLang="en-US" sz="1800" kern="1200" dirty="0" smtClean="0">
                          <a:solidFill>
                            <a:schemeClr val="tx1"/>
                          </a:solidFill>
                          <a:latin typeface="+mn-lt"/>
                          <a:ea typeface="+mn-ea"/>
                          <a:cs typeface="+mn-cs"/>
                        </a:rPr>
                        <a:t>输出能正常工作。这个函数为管脚提供了正确的配置。</a:t>
                      </a:r>
                      <a:endParaRPr lang="en-US" altLang="zh-CN" sz="1800" kern="1200" baseline="0" dirty="0" smtClean="0">
                        <a:solidFill>
                          <a:schemeClr val="tx1"/>
                        </a:solidFill>
                        <a:latin typeface="+mn-lt"/>
                        <a:ea typeface="+mn-ea"/>
                        <a:cs typeface="+mn-cs"/>
                      </a:endParaRPr>
                    </a:p>
                    <a:p>
                      <a:pPr algn="just">
                        <a:spcBef>
                          <a:spcPts val="600"/>
                        </a:spcBef>
                        <a:spcAft>
                          <a:spcPts val="600"/>
                        </a:spcAft>
                      </a:pPr>
                      <a:r>
                        <a:rPr lang="zh-CN" altLang="en-US" sz="1800" kern="1200" dirty="0" smtClean="0">
                          <a:solidFill>
                            <a:schemeClr val="tx1"/>
                          </a:solidFill>
                          <a:latin typeface="+mn-lt"/>
                          <a:ea typeface="+mn-ea"/>
                          <a:cs typeface="+mn-cs"/>
                        </a:rPr>
                        <a:t>管脚用一个位组合（</a:t>
                      </a:r>
                      <a:r>
                        <a:rPr lang="en-US" sz="1800" kern="1200" dirty="0" smtClean="0">
                          <a:solidFill>
                            <a:schemeClr val="tx1"/>
                          </a:solidFill>
                          <a:latin typeface="+mn-lt"/>
                          <a:ea typeface="+mn-ea"/>
                          <a:cs typeface="+mn-cs"/>
                        </a:rPr>
                        <a:t>bit-packed</a:t>
                      </a:r>
                      <a:r>
                        <a:rPr lang="zh-CN" altLang="en-US" sz="1800" kern="1200" dirty="0" smtClean="0">
                          <a:solidFill>
                            <a:schemeClr val="tx1"/>
                          </a:solidFill>
                          <a:latin typeface="+mn-lt"/>
                          <a:ea typeface="+mn-ea"/>
                          <a:cs typeface="+mn-cs"/>
                        </a:rPr>
                        <a:t>）的字节来指定，在这个字节中，置位的位用来识别被访问的管脚，字节的位</a:t>
                      </a:r>
                      <a:r>
                        <a:rPr lang="en-US" sz="1800" kern="1200" dirty="0" smtClean="0">
                          <a:solidFill>
                            <a:schemeClr val="tx1"/>
                          </a:solidFill>
                          <a:latin typeface="+mn-lt"/>
                          <a:ea typeface="+mn-ea"/>
                          <a:cs typeface="+mn-cs"/>
                        </a:rPr>
                        <a:t>0</a:t>
                      </a:r>
                      <a:r>
                        <a:rPr lang="zh-CN" altLang="en-US" sz="1800" kern="1200" dirty="0" smtClean="0">
                          <a:solidFill>
                            <a:schemeClr val="tx1"/>
                          </a:solidFill>
                          <a:latin typeface="+mn-lt"/>
                          <a:ea typeface="+mn-ea"/>
                          <a:cs typeface="+mn-cs"/>
                        </a:rPr>
                        <a:t>代表</a:t>
                      </a:r>
                      <a:r>
                        <a:rPr lang="en-US" sz="1800" kern="1200" dirty="0" smtClean="0">
                          <a:solidFill>
                            <a:schemeClr val="tx1"/>
                          </a:solidFill>
                          <a:latin typeface="+mn-lt"/>
                          <a:ea typeface="+mn-ea"/>
                          <a:cs typeface="+mn-cs"/>
                        </a:rPr>
                        <a:t>GPIO</a:t>
                      </a:r>
                      <a:r>
                        <a:rPr lang="zh-CN" altLang="en-US" sz="1800" kern="1200" dirty="0" smtClean="0">
                          <a:solidFill>
                            <a:schemeClr val="tx1"/>
                          </a:solidFill>
                          <a:latin typeface="+mn-lt"/>
                          <a:ea typeface="+mn-ea"/>
                          <a:cs typeface="+mn-cs"/>
                        </a:rPr>
                        <a:t>端口管脚</a:t>
                      </a:r>
                      <a:r>
                        <a:rPr lang="en-US" sz="1800" kern="1200" dirty="0" smtClean="0">
                          <a:solidFill>
                            <a:schemeClr val="tx1"/>
                          </a:solidFill>
                          <a:latin typeface="+mn-lt"/>
                          <a:ea typeface="+mn-ea"/>
                          <a:cs typeface="+mn-cs"/>
                        </a:rPr>
                        <a:t>0</a:t>
                      </a:r>
                      <a:r>
                        <a:rPr lang="zh-CN" altLang="en-US" sz="1800" kern="1200" dirty="0" smtClean="0">
                          <a:solidFill>
                            <a:schemeClr val="tx1"/>
                          </a:solidFill>
                          <a:latin typeface="+mn-lt"/>
                          <a:ea typeface="+mn-ea"/>
                          <a:cs typeface="+mn-cs"/>
                        </a:rPr>
                        <a:t>、位</a:t>
                      </a:r>
                      <a:r>
                        <a:rPr lang="en-US" sz="1800" kern="1200" dirty="0" smtClean="0">
                          <a:solidFill>
                            <a:schemeClr val="tx1"/>
                          </a:solidFill>
                          <a:latin typeface="+mn-lt"/>
                          <a:ea typeface="+mn-ea"/>
                          <a:cs typeface="+mn-cs"/>
                        </a:rPr>
                        <a:t>1</a:t>
                      </a:r>
                      <a:r>
                        <a:rPr lang="zh-CN" altLang="en-US" sz="1800" kern="1200" dirty="0" smtClean="0">
                          <a:solidFill>
                            <a:schemeClr val="tx1"/>
                          </a:solidFill>
                          <a:latin typeface="+mn-lt"/>
                          <a:ea typeface="+mn-ea"/>
                          <a:cs typeface="+mn-cs"/>
                        </a:rPr>
                        <a:t>代表</a:t>
                      </a:r>
                      <a:r>
                        <a:rPr lang="en-US" sz="1800" kern="1200" dirty="0" smtClean="0">
                          <a:solidFill>
                            <a:schemeClr val="tx1"/>
                          </a:solidFill>
                          <a:latin typeface="+mn-lt"/>
                          <a:ea typeface="+mn-ea"/>
                          <a:cs typeface="+mn-cs"/>
                        </a:rPr>
                        <a:t>GPIO</a:t>
                      </a:r>
                      <a:r>
                        <a:rPr lang="zh-CN" altLang="en-US" sz="1800" kern="1200" dirty="0" smtClean="0">
                          <a:solidFill>
                            <a:schemeClr val="tx1"/>
                          </a:solidFill>
                          <a:latin typeface="+mn-lt"/>
                          <a:ea typeface="+mn-ea"/>
                          <a:cs typeface="+mn-cs"/>
                        </a:rPr>
                        <a:t>端口管脚</a:t>
                      </a:r>
                      <a:r>
                        <a:rPr lang="en-US" sz="1800" kern="1200" dirty="0" smtClean="0">
                          <a:solidFill>
                            <a:schemeClr val="tx1"/>
                          </a:solidFill>
                          <a:latin typeface="+mn-lt"/>
                          <a:ea typeface="+mn-ea"/>
                          <a:cs typeface="+mn-cs"/>
                        </a:rPr>
                        <a:t>1</a:t>
                      </a:r>
                      <a:r>
                        <a:rPr lang="zh-CN" altLang="en-US" sz="1800" kern="1200" dirty="0" smtClean="0">
                          <a:solidFill>
                            <a:schemeClr val="tx1"/>
                          </a:solidFill>
                          <a:latin typeface="+mn-lt"/>
                          <a:ea typeface="+mn-ea"/>
                          <a:cs typeface="+mn-cs"/>
                        </a:rPr>
                        <a:t>，等等。</a:t>
                      </a:r>
                      <a:endParaRPr lang="en-US" altLang="zh-CN" sz="1400" b="1" kern="1200" baseline="0" dirty="0" smtClean="0">
                        <a:solidFill>
                          <a:schemeClr val="tx1"/>
                        </a:solidFill>
                        <a:latin typeface="+mn-lt"/>
                        <a:ea typeface="+mn-ea"/>
                        <a:cs typeface="+mn-cs"/>
                      </a:endParaRPr>
                    </a:p>
                  </a:txBody>
                  <a:tcPr anchor="ctr"/>
                </a:tc>
                <a:extLst>
                  <a:ext uri="{0D108BD9-81ED-4DB2-BD59-A6C34878D82A}">
                    <a16:rowId xmlns=""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altLang="zh-CN" dirty="0" smtClean="0"/>
              <a:t/>
            </a:r>
            <a:br>
              <a:rPr lang="en-US" altLang="zh-CN" dirty="0" smtClean="0"/>
            </a:br>
            <a:r>
              <a:rPr lang="zh-CN" altLang="en-US" dirty="0" smtClean="0"/>
              <a:t>函数</a:t>
            </a:r>
            <a:r>
              <a:rPr lang="en-US" altLang="zh-CN" dirty="0" smtClean="0"/>
              <a:t>GPIOPinTypeGPIOInput</a:t>
            </a:r>
            <a:endParaRPr lang="zh-CN" altLang="en-US" dirty="0"/>
          </a:p>
        </p:txBody>
      </p:sp>
      <p:sp>
        <p:nvSpPr>
          <p:cNvPr id="3" name="内容占位符 2"/>
          <p:cNvSpPr>
            <a:spLocks noGrp="1"/>
          </p:cNvSpPr>
          <p:nvPr>
            <p:ph idx="1"/>
          </p:nvPr>
        </p:nvSpPr>
        <p:spPr>
          <a:xfrm>
            <a:off x="428596" y="1714488"/>
            <a:ext cx="8178800" cy="428628"/>
          </a:xfrm>
        </p:spPr>
        <p:txBody>
          <a:bodyPr/>
          <a:lstStyle/>
          <a:p>
            <a:r>
              <a:rPr lang="zh-CN" altLang="en-US" sz="2000" dirty="0" smtClean="0"/>
              <a:t>驱动库手册：</a:t>
            </a:r>
            <a:r>
              <a:rPr lang="en-US" altLang="zh-CN" sz="2000" dirty="0" smtClean="0"/>
              <a:t>P272</a:t>
            </a:r>
          </a:p>
        </p:txBody>
      </p:sp>
      <p:graphicFrame>
        <p:nvGraphicFramePr>
          <p:cNvPr id="4" name="表格 3"/>
          <p:cNvGraphicFramePr>
            <a:graphicFrameLocks noGrp="1"/>
          </p:cNvGraphicFramePr>
          <p:nvPr/>
        </p:nvGraphicFramePr>
        <p:xfrm>
          <a:off x="357158" y="2214555"/>
          <a:ext cx="8143932" cy="3357585"/>
        </p:xfrm>
        <a:graphic>
          <a:graphicData uri="http://schemas.openxmlformats.org/drawingml/2006/table">
            <a:tbl>
              <a:tblPr firstRow="1" bandRow="1">
                <a:tableStyleId>{5940675A-B579-460E-94D1-54222C63F5DA}</a:tableStyleId>
              </a:tblPr>
              <a:tblGrid>
                <a:gridCol w="812776">
                  <a:extLst>
                    <a:ext uri="{9D8B030D-6E8A-4147-A177-3AD203B41FA5}">
                      <a16:colId xmlns="" xmlns:a16="http://schemas.microsoft.com/office/drawing/2014/main" val="20000"/>
                    </a:ext>
                  </a:extLst>
                </a:gridCol>
                <a:gridCol w="7331156">
                  <a:extLst>
                    <a:ext uri="{9D8B030D-6E8A-4147-A177-3AD203B41FA5}">
                      <a16:colId xmlns="" xmlns:a16="http://schemas.microsoft.com/office/drawing/2014/main" val="20001"/>
                    </a:ext>
                  </a:extLst>
                </a:gridCol>
              </a:tblGrid>
              <a:tr h="377723">
                <a:tc>
                  <a:txBody>
                    <a:bodyPr/>
                    <a:lstStyle/>
                    <a:p>
                      <a:pPr algn="ctr"/>
                      <a:r>
                        <a:rPr lang="zh-CN" altLang="en-US" b="1" dirty="0" smtClean="0"/>
                        <a:t>功能</a:t>
                      </a:r>
                      <a:endParaRPr lang="zh-CN" altLang="en-US" b="1"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配置管脚用作输入引脚。</a:t>
                      </a:r>
                      <a:endParaRPr lang="zh-CN" altLang="en-US" dirty="0"/>
                    </a:p>
                  </a:txBody>
                  <a:tcPr anchor="ctr"/>
                </a:tc>
                <a:extLst>
                  <a:ext uri="{0D108BD9-81ED-4DB2-BD59-A6C34878D82A}">
                    <a16:rowId xmlns="" xmlns:a16="http://schemas.microsoft.com/office/drawing/2014/main" val="10000"/>
                  </a:ext>
                </a:extLst>
              </a:tr>
              <a:tr h="377723">
                <a:tc>
                  <a:txBody>
                    <a:bodyPr/>
                    <a:lstStyle/>
                    <a:p>
                      <a:pPr algn="ctr"/>
                      <a:r>
                        <a:rPr lang="zh-CN" altLang="en-US" b="1" dirty="0" smtClean="0"/>
                        <a:t>原型</a:t>
                      </a:r>
                      <a:endParaRPr lang="zh-CN" altLang="en-US" b="1" dirty="0"/>
                    </a:p>
                  </a:txBody>
                  <a:tcPr anchor="ctr"/>
                </a:tc>
                <a:tc>
                  <a:txBody>
                    <a:bodyPr/>
                    <a:lstStyle/>
                    <a:p>
                      <a:r>
                        <a:rPr lang="en-US" altLang="zh-CN" sz="1800" kern="1200" baseline="0" dirty="0" smtClean="0">
                          <a:solidFill>
                            <a:schemeClr val="tx1"/>
                          </a:solidFill>
                          <a:latin typeface="+mn-lt"/>
                          <a:ea typeface="+mn-ea"/>
                          <a:cs typeface="+mn-cs"/>
                        </a:rPr>
                        <a:t>Void GPIOPinTypeGPIOInput(uint32_t ui32Port, uint8_t ui8Pins)</a:t>
                      </a:r>
                      <a:endParaRPr lang="zh-CN" altLang="en-US" dirty="0"/>
                    </a:p>
                  </a:txBody>
                  <a:tcPr anchor="ctr"/>
                </a:tc>
                <a:extLst>
                  <a:ext uri="{0D108BD9-81ED-4DB2-BD59-A6C34878D82A}">
                    <a16:rowId xmlns="" xmlns:a16="http://schemas.microsoft.com/office/drawing/2014/main" val="10001"/>
                  </a:ext>
                </a:extLst>
              </a:tr>
              <a:tr h="85424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1" dirty="0" smtClean="0"/>
                        <a:t>参数</a:t>
                      </a:r>
                      <a:endParaRPr lang="zh-CN" altLang="en-US" b="1" dirty="0"/>
                    </a:p>
                  </a:txBody>
                  <a:tcPr anchor="ctr"/>
                </a:tc>
                <a:tc>
                  <a:txBody>
                    <a:bodyPr/>
                    <a:lstStyle/>
                    <a:p>
                      <a:r>
                        <a:rPr lang="en-US" altLang="zh-CN" sz="1800" b="0" kern="1200" baseline="0" dirty="0" smtClean="0">
                          <a:solidFill>
                            <a:schemeClr val="tx1"/>
                          </a:solidFill>
                          <a:latin typeface="+mn-lt"/>
                          <a:ea typeface="+mn-ea"/>
                          <a:cs typeface="+mn-cs"/>
                        </a:rPr>
                        <a:t>ui32Port </a:t>
                      </a:r>
                      <a:r>
                        <a:rPr lang="zh-CN" altLang="en-US" sz="1800" kern="1200" dirty="0" smtClean="0">
                          <a:solidFill>
                            <a:schemeClr val="tx1"/>
                          </a:solidFill>
                          <a:latin typeface="+mn-lt"/>
                          <a:ea typeface="+mn-ea"/>
                          <a:cs typeface="+mn-cs"/>
                        </a:rPr>
                        <a:t>是</a:t>
                      </a:r>
                      <a:r>
                        <a:rPr lang="en-US" sz="1800" kern="1200" dirty="0" smtClean="0">
                          <a:solidFill>
                            <a:schemeClr val="tx1"/>
                          </a:solidFill>
                          <a:latin typeface="+mn-lt"/>
                          <a:ea typeface="+mn-ea"/>
                          <a:cs typeface="+mn-cs"/>
                        </a:rPr>
                        <a:t>GPIO</a:t>
                      </a:r>
                      <a:r>
                        <a:rPr lang="zh-CN" altLang="en-US" sz="1800" kern="1200" dirty="0" smtClean="0">
                          <a:solidFill>
                            <a:schemeClr val="tx1"/>
                          </a:solidFill>
                          <a:latin typeface="+mn-lt"/>
                          <a:ea typeface="+mn-ea"/>
                          <a:cs typeface="+mn-cs"/>
                        </a:rPr>
                        <a:t>端口的基址。</a:t>
                      </a:r>
                      <a:endParaRPr lang="en-US" altLang="zh-CN" sz="1800" b="0" kern="1200" baseline="0" dirty="0" smtClean="0">
                        <a:solidFill>
                          <a:schemeClr val="tx1"/>
                        </a:solidFill>
                        <a:latin typeface="+mn-lt"/>
                        <a:ea typeface="+mn-ea"/>
                        <a:cs typeface="+mn-cs"/>
                      </a:endParaRPr>
                    </a:p>
                    <a:p>
                      <a:r>
                        <a:rPr lang="en-US" altLang="zh-CN" sz="1800" b="0" kern="1200" baseline="0" dirty="0" smtClean="0">
                          <a:solidFill>
                            <a:schemeClr val="tx1"/>
                          </a:solidFill>
                          <a:latin typeface="+mn-lt"/>
                          <a:ea typeface="+mn-ea"/>
                          <a:cs typeface="+mn-cs"/>
                        </a:rPr>
                        <a:t>ui8Pins</a:t>
                      </a:r>
                      <a:r>
                        <a:rPr lang="zh-CN" altLang="en-US" sz="1800" kern="1200" dirty="0" smtClean="0">
                          <a:solidFill>
                            <a:schemeClr val="tx1"/>
                          </a:solidFill>
                          <a:latin typeface="+mn-lt"/>
                          <a:ea typeface="+mn-ea"/>
                          <a:cs typeface="+mn-cs"/>
                        </a:rPr>
                        <a:t>是管脚的位组合（</a:t>
                      </a:r>
                      <a:r>
                        <a:rPr lang="en-US" sz="1800" kern="1200" dirty="0" smtClean="0">
                          <a:solidFill>
                            <a:schemeClr val="tx1"/>
                          </a:solidFill>
                          <a:latin typeface="+mn-lt"/>
                          <a:ea typeface="+mn-ea"/>
                          <a:cs typeface="+mn-cs"/>
                        </a:rPr>
                        <a:t>bit-packed</a:t>
                      </a:r>
                      <a:r>
                        <a:rPr lang="zh-CN" altLang="en-US" sz="1800" kern="1200" dirty="0" smtClean="0">
                          <a:solidFill>
                            <a:schemeClr val="tx1"/>
                          </a:solidFill>
                          <a:latin typeface="+mn-lt"/>
                          <a:ea typeface="+mn-ea"/>
                          <a:cs typeface="+mn-cs"/>
                        </a:rPr>
                        <a:t>）表示。</a:t>
                      </a:r>
                      <a:endParaRPr lang="zh-CN" altLang="en-US" b="0" dirty="0"/>
                    </a:p>
                  </a:txBody>
                  <a:tcPr anchor="ctr"/>
                </a:tc>
                <a:extLst>
                  <a:ext uri="{0D108BD9-81ED-4DB2-BD59-A6C34878D82A}">
                    <a16:rowId xmlns="" xmlns:a16="http://schemas.microsoft.com/office/drawing/2014/main" val="10002"/>
                  </a:ext>
                </a:extLst>
              </a:tr>
              <a:tr h="1747897">
                <a:tc>
                  <a:txBody>
                    <a:bodyPr/>
                    <a:lstStyle/>
                    <a:p>
                      <a:pPr algn="ctr"/>
                      <a:r>
                        <a:rPr lang="zh-CN" altLang="en-US" sz="1800" b="1" kern="1200" baseline="0" dirty="0" smtClean="0">
                          <a:solidFill>
                            <a:schemeClr val="tx1"/>
                          </a:solidFill>
                          <a:latin typeface="+mn-lt"/>
                          <a:ea typeface="+mn-ea"/>
                          <a:cs typeface="+mn-cs"/>
                        </a:rPr>
                        <a:t>说明</a:t>
                      </a:r>
                      <a:endParaRPr lang="en-US" altLang="zh-CN" sz="1800" b="1" kern="1200" baseline="0" dirty="0" smtClean="0">
                        <a:solidFill>
                          <a:schemeClr val="tx1"/>
                        </a:solidFill>
                        <a:latin typeface="+mn-lt"/>
                        <a:ea typeface="+mn-ea"/>
                        <a:cs typeface="+mn-cs"/>
                      </a:endParaRPr>
                    </a:p>
                  </a:txBody>
                  <a:tcPr anchor="ctr"/>
                </a:tc>
                <a:tc>
                  <a:txBody>
                    <a:bodyPr/>
                    <a:lstStyle/>
                    <a:p>
                      <a:pPr algn="just">
                        <a:spcBef>
                          <a:spcPts val="600"/>
                        </a:spcBef>
                        <a:spcAft>
                          <a:spcPts val="600"/>
                        </a:spcAft>
                      </a:pPr>
                      <a:r>
                        <a:rPr lang="en-US" sz="1800" kern="1200" dirty="0" smtClean="0">
                          <a:solidFill>
                            <a:schemeClr val="tx1"/>
                          </a:solidFill>
                          <a:latin typeface="+mn-lt"/>
                          <a:ea typeface="+mn-ea"/>
                          <a:cs typeface="+mn-cs"/>
                        </a:rPr>
                        <a:t>GPIO</a:t>
                      </a:r>
                      <a:r>
                        <a:rPr lang="zh-CN" altLang="en-US" sz="1800" kern="1200" dirty="0" smtClean="0">
                          <a:solidFill>
                            <a:schemeClr val="tx1"/>
                          </a:solidFill>
                          <a:latin typeface="+mn-lt"/>
                          <a:ea typeface="+mn-ea"/>
                          <a:cs typeface="+mn-cs"/>
                        </a:rPr>
                        <a:t>管脚必须正确配置，以便作为</a:t>
                      </a:r>
                      <a:r>
                        <a:rPr lang="en-US" sz="1800" kern="1200" dirty="0" smtClean="0">
                          <a:solidFill>
                            <a:schemeClr val="tx1"/>
                          </a:solidFill>
                          <a:latin typeface="+mn-lt"/>
                          <a:ea typeface="+mn-ea"/>
                          <a:cs typeface="+mn-cs"/>
                        </a:rPr>
                        <a:t>GPIO</a:t>
                      </a:r>
                      <a:r>
                        <a:rPr lang="zh-CN" altLang="en-US" sz="1800" kern="1200" dirty="0" smtClean="0">
                          <a:solidFill>
                            <a:schemeClr val="tx1"/>
                          </a:solidFill>
                          <a:latin typeface="+mn-lt"/>
                          <a:ea typeface="+mn-ea"/>
                          <a:cs typeface="+mn-cs"/>
                        </a:rPr>
                        <a:t>输入能正常工作。这个函数为管脚提供了正确的配置。</a:t>
                      </a:r>
                      <a:endParaRPr lang="en-US" altLang="zh-CN" sz="1800" kern="1200" baseline="0" dirty="0" smtClean="0">
                        <a:solidFill>
                          <a:schemeClr val="tx1"/>
                        </a:solidFill>
                        <a:latin typeface="+mn-lt"/>
                        <a:ea typeface="+mn-ea"/>
                        <a:cs typeface="+mn-cs"/>
                      </a:endParaRPr>
                    </a:p>
                    <a:p>
                      <a:pPr algn="just">
                        <a:spcBef>
                          <a:spcPts val="600"/>
                        </a:spcBef>
                        <a:spcAft>
                          <a:spcPts val="600"/>
                        </a:spcAft>
                      </a:pPr>
                      <a:r>
                        <a:rPr lang="zh-CN" altLang="en-US" sz="1800" kern="1200" dirty="0" smtClean="0">
                          <a:solidFill>
                            <a:schemeClr val="tx1"/>
                          </a:solidFill>
                          <a:latin typeface="+mn-lt"/>
                          <a:ea typeface="+mn-ea"/>
                          <a:cs typeface="+mn-cs"/>
                        </a:rPr>
                        <a:t>管脚用一个位组合（</a:t>
                      </a:r>
                      <a:r>
                        <a:rPr lang="en-US" sz="1800" kern="1200" dirty="0" smtClean="0">
                          <a:solidFill>
                            <a:schemeClr val="tx1"/>
                          </a:solidFill>
                          <a:latin typeface="+mn-lt"/>
                          <a:ea typeface="+mn-ea"/>
                          <a:cs typeface="+mn-cs"/>
                        </a:rPr>
                        <a:t>bit-packed</a:t>
                      </a:r>
                      <a:r>
                        <a:rPr lang="zh-CN" altLang="en-US" sz="1800" kern="1200" dirty="0" smtClean="0">
                          <a:solidFill>
                            <a:schemeClr val="tx1"/>
                          </a:solidFill>
                          <a:latin typeface="+mn-lt"/>
                          <a:ea typeface="+mn-ea"/>
                          <a:cs typeface="+mn-cs"/>
                        </a:rPr>
                        <a:t>）的字节来指定，在这个字节中，置位的位用来识别被访问的管脚，字节的位</a:t>
                      </a:r>
                      <a:r>
                        <a:rPr lang="en-US" sz="1800" kern="1200" dirty="0" smtClean="0">
                          <a:solidFill>
                            <a:schemeClr val="tx1"/>
                          </a:solidFill>
                          <a:latin typeface="+mn-lt"/>
                          <a:ea typeface="+mn-ea"/>
                          <a:cs typeface="+mn-cs"/>
                        </a:rPr>
                        <a:t>0</a:t>
                      </a:r>
                      <a:r>
                        <a:rPr lang="zh-CN" altLang="en-US" sz="1800" kern="1200" dirty="0" smtClean="0">
                          <a:solidFill>
                            <a:schemeClr val="tx1"/>
                          </a:solidFill>
                          <a:latin typeface="+mn-lt"/>
                          <a:ea typeface="+mn-ea"/>
                          <a:cs typeface="+mn-cs"/>
                        </a:rPr>
                        <a:t>代表</a:t>
                      </a:r>
                      <a:r>
                        <a:rPr lang="en-US" sz="1800" kern="1200" dirty="0" smtClean="0">
                          <a:solidFill>
                            <a:schemeClr val="tx1"/>
                          </a:solidFill>
                          <a:latin typeface="+mn-lt"/>
                          <a:ea typeface="+mn-ea"/>
                          <a:cs typeface="+mn-cs"/>
                        </a:rPr>
                        <a:t>GPIO</a:t>
                      </a:r>
                      <a:r>
                        <a:rPr lang="zh-CN" altLang="en-US" sz="1800" kern="1200" dirty="0" smtClean="0">
                          <a:solidFill>
                            <a:schemeClr val="tx1"/>
                          </a:solidFill>
                          <a:latin typeface="+mn-lt"/>
                          <a:ea typeface="+mn-ea"/>
                          <a:cs typeface="+mn-cs"/>
                        </a:rPr>
                        <a:t>端口管脚</a:t>
                      </a:r>
                      <a:r>
                        <a:rPr lang="en-US" sz="1800" kern="1200" dirty="0" smtClean="0">
                          <a:solidFill>
                            <a:schemeClr val="tx1"/>
                          </a:solidFill>
                          <a:latin typeface="+mn-lt"/>
                          <a:ea typeface="+mn-ea"/>
                          <a:cs typeface="+mn-cs"/>
                        </a:rPr>
                        <a:t>0</a:t>
                      </a:r>
                      <a:r>
                        <a:rPr lang="zh-CN" altLang="en-US" sz="1800" kern="1200" dirty="0" smtClean="0">
                          <a:solidFill>
                            <a:schemeClr val="tx1"/>
                          </a:solidFill>
                          <a:latin typeface="+mn-lt"/>
                          <a:ea typeface="+mn-ea"/>
                          <a:cs typeface="+mn-cs"/>
                        </a:rPr>
                        <a:t>、位</a:t>
                      </a:r>
                      <a:r>
                        <a:rPr lang="en-US" sz="1800" kern="1200" dirty="0" smtClean="0">
                          <a:solidFill>
                            <a:schemeClr val="tx1"/>
                          </a:solidFill>
                          <a:latin typeface="+mn-lt"/>
                          <a:ea typeface="+mn-ea"/>
                          <a:cs typeface="+mn-cs"/>
                        </a:rPr>
                        <a:t>1</a:t>
                      </a:r>
                      <a:r>
                        <a:rPr lang="zh-CN" altLang="en-US" sz="1800" kern="1200" dirty="0" smtClean="0">
                          <a:solidFill>
                            <a:schemeClr val="tx1"/>
                          </a:solidFill>
                          <a:latin typeface="+mn-lt"/>
                          <a:ea typeface="+mn-ea"/>
                          <a:cs typeface="+mn-cs"/>
                        </a:rPr>
                        <a:t>代表</a:t>
                      </a:r>
                      <a:r>
                        <a:rPr lang="en-US" sz="1800" kern="1200" dirty="0" smtClean="0">
                          <a:solidFill>
                            <a:schemeClr val="tx1"/>
                          </a:solidFill>
                          <a:latin typeface="+mn-lt"/>
                          <a:ea typeface="+mn-ea"/>
                          <a:cs typeface="+mn-cs"/>
                        </a:rPr>
                        <a:t>GPIO</a:t>
                      </a:r>
                      <a:r>
                        <a:rPr lang="zh-CN" altLang="en-US" sz="1800" kern="1200" dirty="0" smtClean="0">
                          <a:solidFill>
                            <a:schemeClr val="tx1"/>
                          </a:solidFill>
                          <a:latin typeface="+mn-lt"/>
                          <a:ea typeface="+mn-ea"/>
                          <a:cs typeface="+mn-cs"/>
                        </a:rPr>
                        <a:t>端口管脚</a:t>
                      </a:r>
                      <a:r>
                        <a:rPr lang="en-US" sz="1800" kern="1200" dirty="0" smtClean="0">
                          <a:solidFill>
                            <a:schemeClr val="tx1"/>
                          </a:solidFill>
                          <a:latin typeface="+mn-lt"/>
                          <a:ea typeface="+mn-ea"/>
                          <a:cs typeface="+mn-cs"/>
                        </a:rPr>
                        <a:t>1</a:t>
                      </a:r>
                      <a:r>
                        <a:rPr lang="zh-CN" altLang="en-US" sz="1800" kern="1200" dirty="0" smtClean="0">
                          <a:solidFill>
                            <a:schemeClr val="tx1"/>
                          </a:solidFill>
                          <a:latin typeface="+mn-lt"/>
                          <a:ea typeface="+mn-ea"/>
                          <a:cs typeface="+mn-cs"/>
                        </a:rPr>
                        <a:t>，等等。</a:t>
                      </a:r>
                      <a:endParaRPr lang="en-US" altLang="zh-CN" sz="1400" b="1" kern="1200" baseline="0" dirty="0" smtClean="0">
                        <a:solidFill>
                          <a:schemeClr val="tx1"/>
                        </a:solidFill>
                        <a:latin typeface="+mn-lt"/>
                        <a:ea typeface="+mn-ea"/>
                        <a:cs typeface="+mn-cs"/>
                      </a:endParaRPr>
                    </a:p>
                  </a:txBody>
                  <a:tcPr anchor="ctr"/>
                </a:tc>
                <a:extLst>
                  <a:ext uri="{0D108BD9-81ED-4DB2-BD59-A6C34878D82A}">
                    <a16:rowId xmlns=""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smtClean="0"/>
              <a:t>GPIOs</a:t>
            </a:r>
            <a:endParaRPr lang="zh-CN" altLang="en-US" dirty="0"/>
          </a:p>
        </p:txBody>
      </p:sp>
      <p:sp>
        <p:nvSpPr>
          <p:cNvPr id="5" name="副标题 4"/>
          <p:cNvSpPr>
            <a:spLocks noGrp="1"/>
          </p:cNvSpPr>
          <p:nvPr>
            <p:ph type="subTitle" idx="1"/>
          </p:nvPr>
        </p:nvSpPr>
        <p:spPr/>
        <p:txBody>
          <a:bodyPr/>
          <a:lstStyle/>
          <a:p>
            <a:r>
              <a:rPr lang="en-US" altLang="zh-CN" dirty="0" smtClean="0"/>
              <a:t>General-Purpose Input/Outputs</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altLang="zh-CN" dirty="0" smtClean="0"/>
              <a:t/>
            </a:r>
            <a:br>
              <a:rPr lang="en-US" altLang="zh-CN" dirty="0" smtClean="0"/>
            </a:br>
            <a:r>
              <a:rPr lang="zh-CN" altLang="en-US" dirty="0" smtClean="0"/>
              <a:t>函数</a:t>
            </a:r>
            <a:r>
              <a:rPr lang="en-US" altLang="zh-CN" dirty="0" err="1" smtClean="0"/>
              <a:t>GPIOPadConfigSet</a:t>
            </a:r>
            <a:endParaRPr lang="zh-CN" altLang="en-US" dirty="0"/>
          </a:p>
        </p:txBody>
      </p:sp>
      <p:sp>
        <p:nvSpPr>
          <p:cNvPr id="3" name="内容占位符 2"/>
          <p:cNvSpPr>
            <a:spLocks noGrp="1"/>
          </p:cNvSpPr>
          <p:nvPr>
            <p:ph idx="1"/>
          </p:nvPr>
        </p:nvSpPr>
        <p:spPr>
          <a:xfrm>
            <a:off x="428596" y="1714488"/>
            <a:ext cx="8178800" cy="428628"/>
          </a:xfrm>
        </p:spPr>
        <p:txBody>
          <a:bodyPr/>
          <a:lstStyle/>
          <a:p>
            <a:r>
              <a:rPr lang="zh-CN" altLang="en-US" sz="2000" dirty="0" smtClean="0"/>
              <a:t>驱动库手册：</a:t>
            </a:r>
            <a:r>
              <a:rPr lang="en-US" altLang="zh-CN" sz="2000" dirty="0" smtClean="0"/>
              <a:t>P265</a:t>
            </a:r>
          </a:p>
        </p:txBody>
      </p:sp>
      <p:graphicFrame>
        <p:nvGraphicFramePr>
          <p:cNvPr id="4" name="表格 3"/>
          <p:cNvGraphicFramePr>
            <a:graphicFrameLocks noGrp="1"/>
          </p:cNvGraphicFramePr>
          <p:nvPr/>
        </p:nvGraphicFramePr>
        <p:xfrm>
          <a:off x="500034" y="2160248"/>
          <a:ext cx="8143932" cy="4269148"/>
        </p:xfrm>
        <a:graphic>
          <a:graphicData uri="http://schemas.openxmlformats.org/drawingml/2006/table">
            <a:tbl>
              <a:tblPr firstRow="1" bandRow="1">
                <a:tableStyleId>{5940675A-B579-460E-94D1-54222C63F5DA}</a:tableStyleId>
              </a:tblPr>
              <a:tblGrid>
                <a:gridCol w="812776">
                  <a:extLst>
                    <a:ext uri="{9D8B030D-6E8A-4147-A177-3AD203B41FA5}">
                      <a16:colId xmlns="" xmlns:a16="http://schemas.microsoft.com/office/drawing/2014/main" val="20000"/>
                    </a:ext>
                  </a:extLst>
                </a:gridCol>
                <a:gridCol w="7331156">
                  <a:extLst>
                    <a:ext uri="{9D8B030D-6E8A-4147-A177-3AD203B41FA5}">
                      <a16:colId xmlns="" xmlns:a16="http://schemas.microsoft.com/office/drawing/2014/main" val="20001"/>
                    </a:ext>
                  </a:extLst>
                </a:gridCol>
              </a:tblGrid>
              <a:tr h="354638">
                <a:tc>
                  <a:txBody>
                    <a:bodyPr/>
                    <a:lstStyle/>
                    <a:p>
                      <a:pPr algn="ctr"/>
                      <a:r>
                        <a:rPr lang="zh-CN" altLang="en-US" b="1" dirty="0" smtClean="0"/>
                        <a:t>功能</a:t>
                      </a:r>
                      <a:endParaRPr lang="zh-CN" altLang="en-US" b="1"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设置指定管脚的配置。</a:t>
                      </a:r>
                      <a:endParaRPr lang="zh-CN" altLang="en-US" dirty="0"/>
                    </a:p>
                  </a:txBody>
                  <a:tcPr anchor="ctr"/>
                </a:tc>
                <a:extLst>
                  <a:ext uri="{0D108BD9-81ED-4DB2-BD59-A6C34878D82A}">
                    <a16:rowId xmlns="" xmlns:a16="http://schemas.microsoft.com/office/drawing/2014/main" val="10000"/>
                  </a:ext>
                </a:extLst>
              </a:tr>
              <a:tr h="620616">
                <a:tc>
                  <a:txBody>
                    <a:bodyPr/>
                    <a:lstStyle/>
                    <a:p>
                      <a:pPr algn="ctr"/>
                      <a:r>
                        <a:rPr lang="zh-CN" altLang="en-US" b="1" dirty="0" smtClean="0"/>
                        <a:t>原型</a:t>
                      </a:r>
                      <a:endParaRPr lang="zh-CN" altLang="en-US" b="1" dirty="0"/>
                    </a:p>
                  </a:txBody>
                  <a:tcPr anchor="ctr"/>
                </a:tc>
                <a:tc>
                  <a:txBody>
                    <a:bodyPr/>
                    <a:lstStyle/>
                    <a:p>
                      <a:r>
                        <a:rPr lang="en-US" altLang="zh-CN" sz="1800" kern="1200" baseline="0" dirty="0" smtClean="0">
                          <a:solidFill>
                            <a:schemeClr val="tx1"/>
                          </a:solidFill>
                          <a:latin typeface="+mn-lt"/>
                          <a:ea typeface="+mn-ea"/>
                          <a:cs typeface="+mn-cs"/>
                        </a:rPr>
                        <a:t>Void </a:t>
                      </a:r>
                      <a:r>
                        <a:rPr lang="en-US" altLang="zh-CN" sz="1800" kern="1200" baseline="0" dirty="0" err="1" smtClean="0">
                          <a:solidFill>
                            <a:schemeClr val="tx1"/>
                          </a:solidFill>
                          <a:latin typeface="+mn-lt"/>
                          <a:ea typeface="+mn-ea"/>
                          <a:cs typeface="+mn-cs"/>
                        </a:rPr>
                        <a:t>GPIOPadConfigSet</a:t>
                      </a:r>
                      <a:r>
                        <a:rPr lang="en-US" altLang="zh-CN" sz="1800" kern="1200" baseline="0" dirty="0" smtClean="0">
                          <a:solidFill>
                            <a:schemeClr val="tx1"/>
                          </a:solidFill>
                          <a:latin typeface="+mn-lt"/>
                          <a:ea typeface="+mn-ea"/>
                          <a:cs typeface="+mn-cs"/>
                        </a:rPr>
                        <a:t>(uint32_t ui32Port, uint8_t ui8Pins,</a:t>
                      </a:r>
                    </a:p>
                    <a:p>
                      <a:r>
                        <a:rPr lang="en-US" altLang="zh-CN" sz="1800" kern="1200" baseline="0" dirty="0" smtClean="0">
                          <a:solidFill>
                            <a:schemeClr val="tx1"/>
                          </a:solidFill>
                          <a:latin typeface="+mn-lt"/>
                          <a:ea typeface="+mn-ea"/>
                          <a:cs typeface="+mn-cs"/>
                        </a:rPr>
                        <a:t>uint32_t ui32Strength, uint32_t ui32PinType)</a:t>
                      </a:r>
                      <a:endParaRPr lang="zh-CN" altLang="en-US" dirty="0"/>
                    </a:p>
                  </a:txBody>
                  <a:tcPr anchor="ctr"/>
                </a:tc>
                <a:extLst>
                  <a:ext uri="{0D108BD9-81ED-4DB2-BD59-A6C34878D82A}">
                    <a16:rowId xmlns="" xmlns:a16="http://schemas.microsoft.com/office/drawing/2014/main" val="10001"/>
                  </a:ext>
                </a:extLst>
              </a:tr>
              <a:tr h="115257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1" dirty="0" smtClean="0"/>
                        <a:t>参数</a:t>
                      </a:r>
                      <a:endParaRPr lang="zh-CN" altLang="en-US" b="1" dirty="0"/>
                    </a:p>
                  </a:txBody>
                  <a:tcPr anchor="ctr"/>
                </a:tc>
                <a:tc>
                  <a:txBody>
                    <a:bodyPr/>
                    <a:lstStyle/>
                    <a:p>
                      <a:r>
                        <a:rPr lang="en-US" altLang="zh-CN" sz="1800" b="0" kern="1200" baseline="0" dirty="0" smtClean="0">
                          <a:solidFill>
                            <a:schemeClr val="tx1"/>
                          </a:solidFill>
                          <a:latin typeface="+mn-lt"/>
                          <a:ea typeface="+mn-ea"/>
                          <a:cs typeface="+mn-cs"/>
                        </a:rPr>
                        <a:t>ui32Port </a:t>
                      </a:r>
                      <a:r>
                        <a:rPr lang="zh-CN" altLang="en-US" sz="1800" b="0" kern="1200" baseline="0" dirty="0" smtClean="0">
                          <a:solidFill>
                            <a:schemeClr val="tx1"/>
                          </a:solidFill>
                          <a:latin typeface="+mn-lt"/>
                          <a:ea typeface="+mn-ea"/>
                          <a:cs typeface="+mn-cs"/>
                        </a:rPr>
                        <a:t>是</a:t>
                      </a:r>
                      <a:r>
                        <a:rPr lang="en-US" altLang="zh-CN" sz="1800" b="0" kern="1200" baseline="0" dirty="0" smtClean="0">
                          <a:solidFill>
                            <a:schemeClr val="tx1"/>
                          </a:solidFill>
                          <a:latin typeface="+mn-lt"/>
                          <a:ea typeface="+mn-ea"/>
                          <a:cs typeface="+mn-cs"/>
                        </a:rPr>
                        <a:t>GPIO</a:t>
                      </a:r>
                      <a:r>
                        <a:rPr lang="zh-CN" altLang="en-US" sz="1800" b="0" kern="1200" baseline="0" dirty="0" smtClean="0">
                          <a:solidFill>
                            <a:schemeClr val="tx1"/>
                          </a:solidFill>
                          <a:latin typeface="+mn-lt"/>
                          <a:ea typeface="+mn-ea"/>
                          <a:cs typeface="+mn-cs"/>
                        </a:rPr>
                        <a:t>端口的基址。</a:t>
                      </a:r>
                      <a:endParaRPr lang="en-US" altLang="zh-CN" sz="1800" b="0" kern="1200" baseline="0" dirty="0" smtClean="0">
                        <a:solidFill>
                          <a:schemeClr val="tx1"/>
                        </a:solidFill>
                        <a:latin typeface="+mn-lt"/>
                        <a:ea typeface="+mn-ea"/>
                        <a:cs typeface="+mn-cs"/>
                      </a:endParaRPr>
                    </a:p>
                    <a:p>
                      <a:r>
                        <a:rPr lang="en-US" altLang="zh-CN" sz="1800" b="0" kern="1200" baseline="0" dirty="0" smtClean="0">
                          <a:solidFill>
                            <a:schemeClr val="tx1"/>
                          </a:solidFill>
                          <a:latin typeface="+mn-lt"/>
                          <a:ea typeface="+mn-ea"/>
                          <a:cs typeface="+mn-cs"/>
                        </a:rPr>
                        <a:t>ui8Pins </a:t>
                      </a:r>
                      <a:r>
                        <a:rPr lang="zh-CN" altLang="en-US" sz="1800" b="0" kern="1200" baseline="0" dirty="0" smtClean="0">
                          <a:solidFill>
                            <a:schemeClr val="tx1"/>
                          </a:solidFill>
                          <a:latin typeface="+mn-lt"/>
                          <a:ea typeface="+mn-ea"/>
                          <a:cs typeface="+mn-cs"/>
                        </a:rPr>
                        <a:t>是特定管脚的位组合</a:t>
                      </a:r>
                      <a:r>
                        <a:rPr lang="en-US" altLang="zh-CN" sz="1800" b="0" kern="1200" baseline="0" dirty="0" smtClean="0">
                          <a:solidFill>
                            <a:schemeClr val="tx1"/>
                          </a:solidFill>
                          <a:latin typeface="+mn-lt"/>
                          <a:ea typeface="+mn-ea"/>
                          <a:cs typeface="+mn-cs"/>
                        </a:rPr>
                        <a:t>(bit-packed)</a:t>
                      </a:r>
                      <a:r>
                        <a:rPr lang="zh-CN" altLang="en-US" sz="1800" b="0" kern="1200" baseline="0" dirty="0" smtClean="0">
                          <a:solidFill>
                            <a:schemeClr val="tx1"/>
                          </a:solidFill>
                          <a:latin typeface="+mn-lt"/>
                          <a:ea typeface="+mn-ea"/>
                          <a:cs typeface="+mn-cs"/>
                        </a:rPr>
                        <a:t>表示。</a:t>
                      </a:r>
                      <a:endParaRPr lang="en-US" altLang="zh-CN" sz="1800" b="0" kern="1200" baseline="0" dirty="0" smtClean="0">
                        <a:solidFill>
                          <a:schemeClr val="tx1"/>
                        </a:solidFill>
                        <a:latin typeface="+mn-lt"/>
                        <a:ea typeface="+mn-ea"/>
                        <a:cs typeface="+mn-cs"/>
                      </a:endParaRPr>
                    </a:p>
                    <a:p>
                      <a:r>
                        <a:rPr lang="en-US" altLang="zh-CN" sz="1800" b="0" kern="1200" baseline="0" dirty="0" smtClean="0">
                          <a:solidFill>
                            <a:schemeClr val="tx1"/>
                          </a:solidFill>
                          <a:latin typeface="+mn-lt"/>
                          <a:ea typeface="+mn-ea"/>
                          <a:cs typeface="+mn-cs"/>
                        </a:rPr>
                        <a:t>ui32Strength</a:t>
                      </a:r>
                      <a:r>
                        <a:rPr lang="zh-CN" altLang="en-US" sz="1800" b="0" kern="1200" baseline="0" dirty="0" smtClean="0">
                          <a:solidFill>
                            <a:schemeClr val="tx1"/>
                          </a:solidFill>
                          <a:latin typeface="+mn-lt"/>
                          <a:ea typeface="+mn-ea"/>
                          <a:cs typeface="+mn-cs"/>
                        </a:rPr>
                        <a:t>指出输出驱动强度。</a:t>
                      </a:r>
                      <a:endParaRPr lang="en-US" altLang="zh-CN" sz="1800" b="0" kern="1200" baseline="0" dirty="0" smtClean="0">
                        <a:solidFill>
                          <a:schemeClr val="tx1"/>
                        </a:solidFill>
                        <a:latin typeface="+mn-lt"/>
                        <a:ea typeface="+mn-ea"/>
                        <a:cs typeface="+mn-cs"/>
                      </a:endParaRPr>
                    </a:p>
                    <a:p>
                      <a:r>
                        <a:rPr lang="en-US" altLang="zh-CN" sz="1800" b="0" kern="1200" baseline="0" dirty="0" smtClean="0">
                          <a:solidFill>
                            <a:schemeClr val="tx1"/>
                          </a:solidFill>
                          <a:latin typeface="+mn-lt"/>
                          <a:ea typeface="+mn-ea"/>
                          <a:cs typeface="+mn-cs"/>
                        </a:rPr>
                        <a:t>ui32PinType</a:t>
                      </a:r>
                      <a:r>
                        <a:rPr lang="zh-CN" altLang="en-US" sz="1800" b="0" kern="1200" baseline="0" dirty="0" smtClean="0">
                          <a:solidFill>
                            <a:schemeClr val="tx1"/>
                          </a:solidFill>
                          <a:latin typeface="+mn-lt"/>
                          <a:ea typeface="+mn-ea"/>
                          <a:cs typeface="+mn-cs"/>
                        </a:rPr>
                        <a:t>指定管脚类型</a:t>
                      </a:r>
                      <a:endParaRPr lang="zh-CN" altLang="en-US" b="0" dirty="0"/>
                    </a:p>
                  </a:txBody>
                  <a:tcPr anchor="ctr"/>
                </a:tc>
                <a:extLst>
                  <a:ext uri="{0D108BD9-81ED-4DB2-BD59-A6C34878D82A}">
                    <a16:rowId xmlns="" xmlns:a16="http://schemas.microsoft.com/office/drawing/2014/main" val="10002"/>
                  </a:ext>
                </a:extLst>
              </a:tr>
              <a:tr h="2074588">
                <a:tc>
                  <a:txBody>
                    <a:bodyPr/>
                    <a:lstStyle/>
                    <a:p>
                      <a:pPr algn="ctr"/>
                      <a:r>
                        <a:rPr lang="zh-CN" altLang="en-US" sz="1800" b="1" kern="1200" baseline="0" dirty="0" smtClean="0">
                          <a:solidFill>
                            <a:schemeClr val="tx1"/>
                          </a:solidFill>
                          <a:latin typeface="+mn-lt"/>
                          <a:ea typeface="+mn-ea"/>
                          <a:cs typeface="+mn-cs"/>
                        </a:rPr>
                        <a:t>说明</a:t>
                      </a:r>
                      <a:endParaRPr lang="en-US" altLang="zh-CN" sz="1800" b="1" kern="1200" baseline="0" dirty="0" smtClean="0">
                        <a:solidFill>
                          <a:schemeClr val="tx1"/>
                        </a:solidFill>
                        <a:latin typeface="+mn-lt"/>
                        <a:ea typeface="+mn-ea"/>
                        <a:cs typeface="+mn-cs"/>
                      </a:endParaRPr>
                    </a:p>
                  </a:txBody>
                  <a:tcPr anchor="ctr"/>
                </a:tc>
                <a:tc>
                  <a:txBody>
                    <a:bodyPr/>
                    <a:lstStyle/>
                    <a:p>
                      <a:r>
                        <a:rPr lang="zh-CN" altLang="en-US" sz="1600" kern="1200" baseline="0" dirty="0" smtClean="0">
                          <a:solidFill>
                            <a:schemeClr val="tx1"/>
                          </a:solidFill>
                          <a:latin typeface="+mn-lt"/>
                          <a:ea typeface="+mn-ea"/>
                          <a:cs typeface="+mn-cs"/>
                        </a:rPr>
                        <a:t>这个函数设置所选</a:t>
                      </a:r>
                      <a:r>
                        <a:rPr lang="en-US" altLang="zh-CN" sz="1600" kern="1200" baseline="0" dirty="0" smtClean="0">
                          <a:solidFill>
                            <a:schemeClr val="tx1"/>
                          </a:solidFill>
                          <a:latin typeface="+mn-lt"/>
                          <a:ea typeface="+mn-ea"/>
                          <a:cs typeface="+mn-cs"/>
                        </a:rPr>
                        <a:t>GPIO</a:t>
                      </a:r>
                      <a:r>
                        <a:rPr lang="zh-CN" altLang="en-US" sz="1600" kern="1200" baseline="0" dirty="0" smtClean="0">
                          <a:solidFill>
                            <a:schemeClr val="tx1"/>
                          </a:solidFill>
                          <a:latin typeface="+mn-lt"/>
                          <a:ea typeface="+mn-ea"/>
                          <a:cs typeface="+mn-cs"/>
                        </a:rPr>
                        <a:t>端口指定管脚的驱动强度和类型。对于配置用作输入端口的管脚，端口按照要求配置，但是对输入唯一真正的影响是上拉或下拉终端的配置。</a:t>
                      </a:r>
                      <a:endParaRPr lang="en-US" altLang="zh-CN" sz="1600" kern="1200" baseline="0" dirty="0" smtClean="0">
                        <a:solidFill>
                          <a:schemeClr val="tx1"/>
                        </a:solidFill>
                        <a:latin typeface="+mn-lt"/>
                        <a:ea typeface="+mn-ea"/>
                        <a:cs typeface="+mn-cs"/>
                      </a:endParaRPr>
                    </a:p>
                    <a:p>
                      <a:r>
                        <a:rPr lang="zh-CN" altLang="en-US" sz="1600" kern="1200" baseline="0" dirty="0" smtClean="0">
                          <a:solidFill>
                            <a:schemeClr val="tx1"/>
                          </a:solidFill>
                          <a:latin typeface="+mn-lt"/>
                          <a:ea typeface="+mn-ea"/>
                          <a:cs typeface="+mn-cs"/>
                        </a:rPr>
                        <a:t>参数</a:t>
                      </a:r>
                      <a:r>
                        <a:rPr lang="en-US" altLang="zh-CN" sz="1600" kern="1200" baseline="0" dirty="0" smtClean="0">
                          <a:solidFill>
                            <a:schemeClr val="tx1"/>
                          </a:solidFill>
                          <a:latin typeface="+mn-lt"/>
                          <a:ea typeface="+mn-ea"/>
                          <a:cs typeface="+mn-cs"/>
                        </a:rPr>
                        <a:t>ui32Strength</a:t>
                      </a:r>
                      <a:r>
                        <a:rPr lang="zh-CN" altLang="en-US" sz="1600" kern="1200" baseline="0" dirty="0" smtClean="0">
                          <a:solidFill>
                            <a:schemeClr val="tx1"/>
                          </a:solidFill>
                          <a:latin typeface="+mn-lt"/>
                          <a:ea typeface="+mn-ea"/>
                          <a:cs typeface="+mn-cs"/>
                        </a:rPr>
                        <a:t>可以是下面的一个值</a:t>
                      </a:r>
                      <a:r>
                        <a:rPr lang="en-US" altLang="zh-CN" sz="1600" kern="1200" baseline="0" dirty="0" smtClean="0">
                          <a:solidFill>
                            <a:schemeClr val="tx1"/>
                          </a:solidFill>
                          <a:latin typeface="+mn-lt"/>
                          <a:ea typeface="+mn-ea"/>
                          <a:cs typeface="+mn-cs"/>
                        </a:rPr>
                        <a:t>:</a:t>
                      </a:r>
                    </a:p>
                    <a:p>
                      <a:r>
                        <a:rPr lang="en-US" altLang="zh-CN" sz="1600" b="0" kern="1200" baseline="0" dirty="0" smtClean="0">
                          <a:solidFill>
                            <a:schemeClr val="tx1"/>
                          </a:solidFill>
                          <a:latin typeface="+mn-lt"/>
                          <a:ea typeface="+mn-ea"/>
                          <a:cs typeface="+mn-cs"/>
                        </a:rPr>
                        <a:t>GPIO_STRENGTH_2MA</a:t>
                      </a:r>
                      <a:r>
                        <a:rPr lang="zh-CN" altLang="en-US" sz="1600" b="0" kern="1200" baseline="0" dirty="0" smtClean="0">
                          <a:solidFill>
                            <a:schemeClr val="tx1"/>
                          </a:solidFill>
                          <a:latin typeface="+mn-lt"/>
                          <a:ea typeface="+mn-ea"/>
                          <a:cs typeface="+mn-cs"/>
                        </a:rPr>
                        <a:t>，</a:t>
                      </a:r>
                      <a:r>
                        <a:rPr lang="en-US" altLang="zh-CN" sz="1600" b="0" kern="1200" baseline="0" dirty="0" smtClean="0">
                          <a:solidFill>
                            <a:schemeClr val="tx1"/>
                          </a:solidFill>
                          <a:latin typeface="+mn-lt"/>
                          <a:ea typeface="+mn-ea"/>
                          <a:cs typeface="+mn-cs"/>
                        </a:rPr>
                        <a:t>GPIO_STRENGTH_4MA</a:t>
                      </a:r>
                    </a:p>
                    <a:p>
                      <a:r>
                        <a:rPr lang="en-US" altLang="zh-CN" sz="1600" b="0" kern="1200" baseline="0" dirty="0" smtClean="0">
                          <a:solidFill>
                            <a:schemeClr val="tx1"/>
                          </a:solidFill>
                          <a:latin typeface="+mn-lt"/>
                          <a:ea typeface="+mn-ea"/>
                          <a:cs typeface="+mn-cs"/>
                        </a:rPr>
                        <a:t>GPIO_STRENGTH_8MA</a:t>
                      </a:r>
                      <a:r>
                        <a:rPr lang="zh-CN" altLang="en-US" sz="1600" b="0" kern="1200" baseline="0" dirty="0" smtClean="0">
                          <a:solidFill>
                            <a:schemeClr val="tx1"/>
                          </a:solidFill>
                          <a:latin typeface="+mn-lt"/>
                          <a:ea typeface="+mn-ea"/>
                          <a:cs typeface="+mn-cs"/>
                        </a:rPr>
                        <a:t>，</a:t>
                      </a:r>
                      <a:r>
                        <a:rPr lang="en-US" altLang="zh-CN" sz="1600" b="0" kern="1200" baseline="0" dirty="0" smtClean="0">
                          <a:solidFill>
                            <a:schemeClr val="tx1"/>
                          </a:solidFill>
                          <a:latin typeface="+mn-lt"/>
                          <a:ea typeface="+mn-ea"/>
                          <a:cs typeface="+mn-cs"/>
                        </a:rPr>
                        <a:t>GPIO_STRENGTH_8MA_SC</a:t>
                      </a:r>
                    </a:p>
                    <a:p>
                      <a:r>
                        <a:rPr lang="en-US" altLang="zh-CN" sz="1600" b="0" kern="1200" baseline="0" dirty="0" smtClean="0">
                          <a:solidFill>
                            <a:schemeClr val="tx1"/>
                          </a:solidFill>
                          <a:latin typeface="+mn-lt"/>
                          <a:ea typeface="+mn-ea"/>
                          <a:cs typeface="+mn-cs"/>
                        </a:rPr>
                        <a:t>GPIO_STRENGTH_6MA</a:t>
                      </a:r>
                      <a:r>
                        <a:rPr lang="zh-CN" altLang="en-US" sz="1600" b="0" kern="1200" baseline="0" dirty="0" smtClean="0">
                          <a:solidFill>
                            <a:schemeClr val="tx1"/>
                          </a:solidFill>
                          <a:latin typeface="+mn-lt"/>
                          <a:ea typeface="+mn-ea"/>
                          <a:cs typeface="+mn-cs"/>
                        </a:rPr>
                        <a:t>，</a:t>
                      </a:r>
                      <a:r>
                        <a:rPr lang="en-US" altLang="zh-CN" sz="1600" b="0" kern="1200" baseline="0" dirty="0" smtClean="0">
                          <a:solidFill>
                            <a:schemeClr val="tx1"/>
                          </a:solidFill>
                          <a:latin typeface="+mn-lt"/>
                          <a:ea typeface="+mn-ea"/>
                          <a:cs typeface="+mn-cs"/>
                        </a:rPr>
                        <a:t>GPIO_STRENGTH_10MA</a:t>
                      </a:r>
                    </a:p>
                    <a:p>
                      <a:r>
                        <a:rPr lang="en-US" altLang="zh-CN" sz="1600" b="0" kern="1200" baseline="0" dirty="0" smtClean="0">
                          <a:solidFill>
                            <a:schemeClr val="tx1"/>
                          </a:solidFill>
                          <a:latin typeface="+mn-lt"/>
                          <a:ea typeface="+mn-ea"/>
                          <a:cs typeface="+mn-cs"/>
                        </a:rPr>
                        <a:t>GPIO_STRENGTH_12MA</a:t>
                      </a:r>
                    </a:p>
                  </a:txBody>
                  <a:tcPr anchor="ctr"/>
                </a:tc>
                <a:extLst>
                  <a:ext uri="{0D108BD9-81ED-4DB2-BD59-A6C34878D82A}">
                    <a16:rowId xmlns=""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altLang="zh-CN" dirty="0" smtClean="0"/>
              <a:t/>
            </a:r>
            <a:br>
              <a:rPr lang="en-US" altLang="zh-CN" dirty="0" smtClean="0"/>
            </a:br>
            <a:r>
              <a:rPr lang="zh-CN" altLang="en-US" dirty="0" smtClean="0"/>
              <a:t>函数</a:t>
            </a:r>
            <a:r>
              <a:rPr lang="en-US" altLang="zh-CN" dirty="0" err="1" smtClean="0"/>
              <a:t>GPIOPadConfigSet</a:t>
            </a:r>
            <a:endParaRPr lang="zh-CN" altLang="en-US" dirty="0"/>
          </a:p>
        </p:txBody>
      </p:sp>
      <p:sp>
        <p:nvSpPr>
          <p:cNvPr id="3" name="内容占位符 2"/>
          <p:cNvSpPr>
            <a:spLocks noGrp="1"/>
          </p:cNvSpPr>
          <p:nvPr>
            <p:ph idx="1"/>
          </p:nvPr>
        </p:nvSpPr>
        <p:spPr>
          <a:xfrm>
            <a:off x="428596" y="1714488"/>
            <a:ext cx="8178800" cy="428628"/>
          </a:xfrm>
        </p:spPr>
        <p:txBody>
          <a:bodyPr/>
          <a:lstStyle/>
          <a:p>
            <a:r>
              <a:rPr lang="zh-CN" altLang="en-US" sz="2000" dirty="0" smtClean="0"/>
              <a:t>续上页</a:t>
            </a:r>
            <a:endParaRPr lang="en-US" altLang="zh-CN" sz="2000" dirty="0" smtClean="0"/>
          </a:p>
        </p:txBody>
      </p:sp>
      <p:graphicFrame>
        <p:nvGraphicFramePr>
          <p:cNvPr id="4" name="表格 3"/>
          <p:cNvGraphicFramePr>
            <a:graphicFrameLocks noGrp="1"/>
          </p:cNvGraphicFramePr>
          <p:nvPr/>
        </p:nvGraphicFramePr>
        <p:xfrm>
          <a:off x="500034" y="2160248"/>
          <a:ext cx="8143932" cy="4054834"/>
        </p:xfrm>
        <a:graphic>
          <a:graphicData uri="http://schemas.openxmlformats.org/drawingml/2006/table">
            <a:tbl>
              <a:tblPr firstRow="1" bandRow="1">
                <a:tableStyleId>{5940675A-B579-460E-94D1-54222C63F5DA}</a:tableStyleId>
              </a:tblPr>
              <a:tblGrid>
                <a:gridCol w="812776">
                  <a:extLst>
                    <a:ext uri="{9D8B030D-6E8A-4147-A177-3AD203B41FA5}">
                      <a16:colId xmlns="" xmlns:a16="http://schemas.microsoft.com/office/drawing/2014/main" val="20000"/>
                    </a:ext>
                  </a:extLst>
                </a:gridCol>
                <a:gridCol w="7331156">
                  <a:extLst>
                    <a:ext uri="{9D8B030D-6E8A-4147-A177-3AD203B41FA5}">
                      <a16:colId xmlns="" xmlns:a16="http://schemas.microsoft.com/office/drawing/2014/main" val="20001"/>
                    </a:ext>
                  </a:extLst>
                </a:gridCol>
              </a:tblGrid>
              <a:tr h="4054834">
                <a:tc>
                  <a:txBody>
                    <a:bodyPr/>
                    <a:lstStyle/>
                    <a:p>
                      <a:pPr algn="ctr"/>
                      <a:r>
                        <a:rPr lang="zh-CN" altLang="en-US" sz="1800" b="1" kern="1200" baseline="0" dirty="0" smtClean="0">
                          <a:solidFill>
                            <a:schemeClr val="tx1"/>
                          </a:solidFill>
                          <a:latin typeface="+mn-lt"/>
                          <a:ea typeface="+mn-ea"/>
                          <a:cs typeface="+mn-cs"/>
                        </a:rPr>
                        <a:t>说明</a:t>
                      </a:r>
                      <a:endParaRPr lang="en-US" altLang="zh-CN" sz="1800" b="1" kern="1200" baseline="0" dirty="0" smtClean="0">
                        <a:solidFill>
                          <a:schemeClr val="tx1"/>
                        </a:solidFill>
                        <a:latin typeface="+mn-lt"/>
                        <a:ea typeface="+mn-ea"/>
                        <a:cs typeface="+mn-cs"/>
                      </a:endParaRPr>
                    </a:p>
                  </a:txBody>
                  <a:tcPr anchor="ctr"/>
                </a:tc>
                <a:tc>
                  <a:txBody>
                    <a:bodyPr/>
                    <a:lstStyle/>
                    <a:p>
                      <a:r>
                        <a:rPr lang="zh-CN" altLang="en-US" sz="1600" kern="1200" dirty="0" smtClean="0">
                          <a:solidFill>
                            <a:schemeClr val="tx1"/>
                          </a:solidFill>
                          <a:latin typeface="+mn-lt"/>
                          <a:ea typeface="+mn-ea"/>
                          <a:cs typeface="+mn-cs"/>
                        </a:rPr>
                        <a:t>其中</a:t>
                      </a:r>
                      <a:r>
                        <a:rPr lang="en-US" sz="1600" kern="1200" dirty="0" err="1" smtClean="0">
                          <a:solidFill>
                            <a:schemeClr val="tx1"/>
                          </a:solidFill>
                          <a:latin typeface="+mn-lt"/>
                          <a:ea typeface="+mn-ea"/>
                          <a:cs typeface="+mn-cs"/>
                        </a:rPr>
                        <a:t>GPIO_STRENGTH_xMA</a:t>
                      </a:r>
                      <a:r>
                        <a:rPr lang="zh-CN" altLang="en-US" sz="1600" kern="1200" dirty="0" smtClean="0">
                          <a:solidFill>
                            <a:schemeClr val="tx1"/>
                          </a:solidFill>
                          <a:latin typeface="+mn-lt"/>
                          <a:ea typeface="+mn-ea"/>
                          <a:cs typeface="+mn-cs"/>
                        </a:rPr>
                        <a:t>指示</a:t>
                      </a:r>
                      <a:r>
                        <a:rPr lang="en-US" sz="1600" kern="1200" dirty="0" smtClean="0">
                          <a:solidFill>
                            <a:schemeClr val="tx1"/>
                          </a:solidFill>
                          <a:latin typeface="+mn-lt"/>
                          <a:ea typeface="+mn-ea"/>
                          <a:cs typeface="+mn-cs"/>
                        </a:rPr>
                        <a:t>2</a:t>
                      </a:r>
                      <a:r>
                        <a:rPr lang="zh-CN" altLang="en-US" sz="1600" kern="1200" dirty="0" smtClean="0">
                          <a:solidFill>
                            <a:schemeClr val="tx1"/>
                          </a:solidFill>
                          <a:latin typeface="+mn-lt"/>
                          <a:ea typeface="+mn-ea"/>
                          <a:cs typeface="+mn-cs"/>
                        </a:rPr>
                        <a:t>、</a:t>
                      </a:r>
                      <a:r>
                        <a:rPr lang="en-US" sz="1600" kern="1200" dirty="0" smtClean="0">
                          <a:solidFill>
                            <a:schemeClr val="tx1"/>
                          </a:solidFill>
                          <a:latin typeface="+mn-lt"/>
                          <a:ea typeface="+mn-ea"/>
                          <a:cs typeface="+mn-cs"/>
                        </a:rPr>
                        <a:t>4</a:t>
                      </a:r>
                      <a:r>
                        <a:rPr lang="zh-CN" altLang="en-US" sz="1600" kern="1200" dirty="0" smtClean="0">
                          <a:solidFill>
                            <a:schemeClr val="tx1"/>
                          </a:solidFill>
                          <a:latin typeface="+mn-lt"/>
                          <a:ea typeface="+mn-ea"/>
                          <a:cs typeface="+mn-cs"/>
                        </a:rPr>
                        <a:t>或</a:t>
                      </a:r>
                      <a:r>
                        <a:rPr lang="en-US" sz="1600" kern="1200" dirty="0" smtClean="0">
                          <a:solidFill>
                            <a:schemeClr val="tx1"/>
                          </a:solidFill>
                          <a:latin typeface="+mn-lt"/>
                          <a:ea typeface="+mn-ea"/>
                          <a:cs typeface="+mn-cs"/>
                        </a:rPr>
                        <a:t>8mA</a:t>
                      </a:r>
                      <a:r>
                        <a:rPr lang="zh-CN" altLang="en-US" sz="1600" kern="1200" dirty="0" smtClean="0">
                          <a:solidFill>
                            <a:schemeClr val="tx1"/>
                          </a:solidFill>
                          <a:latin typeface="+mn-lt"/>
                          <a:ea typeface="+mn-ea"/>
                          <a:cs typeface="+mn-cs"/>
                        </a:rPr>
                        <a:t>的输出驱动强度；而</a:t>
                      </a:r>
                      <a:r>
                        <a:rPr lang="en-US" sz="1600" kern="1200" dirty="0" smtClean="0">
                          <a:solidFill>
                            <a:schemeClr val="tx1"/>
                          </a:solidFill>
                          <a:latin typeface="+mn-lt"/>
                          <a:ea typeface="+mn-ea"/>
                          <a:cs typeface="+mn-cs"/>
                        </a:rPr>
                        <a:t>GPIO_OUT_STRENGTH_8MA_SC</a:t>
                      </a:r>
                      <a:r>
                        <a:rPr lang="zh-CN" altLang="en-US" sz="1600" kern="1200" dirty="0" smtClean="0">
                          <a:solidFill>
                            <a:schemeClr val="tx1"/>
                          </a:solidFill>
                          <a:latin typeface="+mn-lt"/>
                          <a:ea typeface="+mn-ea"/>
                          <a:cs typeface="+mn-cs"/>
                        </a:rPr>
                        <a:t>指定了带斜率控制（</a:t>
                      </a:r>
                      <a:r>
                        <a:rPr lang="en-US" sz="1600" kern="1200" dirty="0" smtClean="0">
                          <a:solidFill>
                            <a:schemeClr val="tx1"/>
                          </a:solidFill>
                          <a:latin typeface="+mn-lt"/>
                          <a:ea typeface="+mn-ea"/>
                          <a:cs typeface="+mn-cs"/>
                        </a:rPr>
                        <a:t>slew control</a:t>
                      </a:r>
                      <a:r>
                        <a:rPr lang="zh-CN" altLang="en-US" sz="1600" kern="1200" dirty="0" smtClean="0">
                          <a:solidFill>
                            <a:schemeClr val="tx1"/>
                          </a:solidFill>
                          <a:latin typeface="+mn-lt"/>
                          <a:ea typeface="+mn-ea"/>
                          <a:cs typeface="+mn-cs"/>
                        </a:rPr>
                        <a:t>）的</a:t>
                      </a:r>
                      <a:r>
                        <a:rPr lang="en-US" sz="1600" kern="1200" dirty="0" smtClean="0">
                          <a:solidFill>
                            <a:schemeClr val="tx1"/>
                          </a:solidFill>
                          <a:latin typeface="+mn-lt"/>
                          <a:ea typeface="+mn-ea"/>
                          <a:cs typeface="+mn-cs"/>
                        </a:rPr>
                        <a:t>8mA</a:t>
                      </a:r>
                      <a:r>
                        <a:rPr lang="zh-CN" altLang="en-US" sz="1600" kern="1200" dirty="0" smtClean="0">
                          <a:solidFill>
                            <a:schemeClr val="tx1"/>
                          </a:solidFill>
                          <a:latin typeface="+mn-lt"/>
                          <a:ea typeface="+mn-ea"/>
                          <a:cs typeface="+mn-cs"/>
                        </a:rPr>
                        <a:t>输出驱动。</a:t>
                      </a:r>
                    </a:p>
                    <a:p>
                      <a:r>
                        <a:rPr lang="zh-CN" altLang="en-US" sz="1600" kern="1200" dirty="0" smtClean="0">
                          <a:solidFill>
                            <a:schemeClr val="tx1"/>
                          </a:solidFill>
                          <a:latin typeface="+mn-lt"/>
                          <a:ea typeface="+mn-ea"/>
                          <a:cs typeface="+mn-cs"/>
                        </a:rPr>
                        <a:t>参数</a:t>
                      </a:r>
                      <a:r>
                        <a:rPr lang="en-US" altLang="zh-CN" sz="1600" kern="1200" baseline="0" dirty="0" smtClean="0">
                          <a:solidFill>
                            <a:schemeClr val="tx1"/>
                          </a:solidFill>
                          <a:latin typeface="+mn-lt"/>
                          <a:ea typeface="+mn-ea"/>
                          <a:cs typeface="+mn-cs"/>
                        </a:rPr>
                        <a:t>ui32PinType</a:t>
                      </a:r>
                      <a:r>
                        <a:rPr lang="zh-CN" altLang="en-US" sz="1600" kern="1200" dirty="0" smtClean="0">
                          <a:solidFill>
                            <a:schemeClr val="tx1"/>
                          </a:solidFill>
                          <a:latin typeface="+mn-lt"/>
                          <a:ea typeface="+mn-ea"/>
                          <a:cs typeface="+mn-cs"/>
                        </a:rPr>
                        <a:t>可以是下面的其中一个值：</a:t>
                      </a:r>
                    </a:p>
                    <a:p>
                      <a:r>
                        <a:rPr lang="en-US" altLang="zh-CN" sz="1800" b="0" kern="1200" baseline="0" dirty="0" smtClean="0">
                          <a:solidFill>
                            <a:schemeClr val="tx1"/>
                          </a:solidFill>
                          <a:latin typeface="+mn-lt"/>
                          <a:ea typeface="+mn-ea"/>
                          <a:cs typeface="+mn-cs"/>
                        </a:rPr>
                        <a:t>GPIO_PIN_TYPE_STD; GPIO_PIN_TYPE_STD_WPU</a:t>
                      </a:r>
                    </a:p>
                    <a:p>
                      <a:r>
                        <a:rPr lang="en-US" altLang="zh-CN" sz="1800" b="0" kern="1200" baseline="0" dirty="0" smtClean="0">
                          <a:solidFill>
                            <a:schemeClr val="tx1"/>
                          </a:solidFill>
                          <a:latin typeface="+mn-lt"/>
                          <a:ea typeface="+mn-ea"/>
                          <a:cs typeface="+mn-cs"/>
                        </a:rPr>
                        <a:t>GPIO_PIN_TYPE_STD_WPD; GPIO_PIN_TYPE_OD</a:t>
                      </a:r>
                    </a:p>
                    <a:p>
                      <a:r>
                        <a:rPr lang="en-US" altLang="zh-CN" sz="1800" b="0" kern="1200" baseline="0" dirty="0" smtClean="0">
                          <a:solidFill>
                            <a:schemeClr val="tx1"/>
                          </a:solidFill>
                          <a:latin typeface="+mn-lt"/>
                          <a:ea typeface="+mn-ea"/>
                          <a:cs typeface="+mn-cs"/>
                        </a:rPr>
                        <a:t>GPIO_PIN_TYPE_ANALOG; GPIO_PIN_TYPE_WAKE_HIGH</a:t>
                      </a:r>
                    </a:p>
                    <a:p>
                      <a:r>
                        <a:rPr lang="en-US" altLang="zh-CN" sz="1800" b="0" kern="1200" baseline="0" dirty="0" smtClean="0">
                          <a:solidFill>
                            <a:schemeClr val="tx1"/>
                          </a:solidFill>
                          <a:latin typeface="+mn-lt"/>
                          <a:ea typeface="+mn-ea"/>
                          <a:cs typeface="+mn-cs"/>
                        </a:rPr>
                        <a:t>GPIO_PIN_TYPE_WAKE_LOW</a:t>
                      </a:r>
                    </a:p>
                    <a:p>
                      <a:r>
                        <a:rPr lang="zh-CN" altLang="en-US" sz="1600" kern="1200" dirty="0" smtClean="0">
                          <a:solidFill>
                            <a:schemeClr val="tx1"/>
                          </a:solidFill>
                          <a:latin typeface="+mn-lt"/>
                          <a:ea typeface="+mn-ea"/>
                          <a:cs typeface="+mn-cs"/>
                        </a:rPr>
                        <a:t>其中，</a:t>
                      </a:r>
                      <a:r>
                        <a:rPr lang="en-US" altLang="zh-CN" sz="1600" b="0" kern="1200" baseline="0" dirty="0" smtClean="0">
                          <a:solidFill>
                            <a:schemeClr val="tx1"/>
                          </a:solidFill>
                          <a:latin typeface="+mn-lt"/>
                          <a:ea typeface="+mn-ea"/>
                          <a:cs typeface="+mn-cs"/>
                        </a:rPr>
                        <a:t>GPIO_PIN_TYPE_STD</a:t>
                      </a:r>
                      <a:r>
                        <a:rPr lang="zh-CN" altLang="en-US" sz="1600" b="0" kern="1200" baseline="0" dirty="0" smtClean="0">
                          <a:solidFill>
                            <a:schemeClr val="tx1"/>
                          </a:solidFill>
                          <a:latin typeface="+mn-lt"/>
                          <a:ea typeface="+mn-ea"/>
                          <a:cs typeface="+mn-cs"/>
                        </a:rPr>
                        <a:t>*</a:t>
                      </a:r>
                      <a:r>
                        <a:rPr lang="zh-CN" altLang="en-US" sz="1600" kern="1200" dirty="0" smtClean="0">
                          <a:solidFill>
                            <a:schemeClr val="tx1"/>
                          </a:solidFill>
                          <a:latin typeface="+mn-lt"/>
                          <a:ea typeface="+mn-ea"/>
                          <a:cs typeface="+mn-cs"/>
                        </a:rPr>
                        <a:t>指定一个推挽管脚，</a:t>
                      </a:r>
                      <a:r>
                        <a:rPr lang="en-US" sz="1600" kern="1200" dirty="0" smtClean="0">
                          <a:solidFill>
                            <a:schemeClr val="tx1"/>
                          </a:solidFill>
                          <a:latin typeface="+mn-lt"/>
                          <a:ea typeface="+mn-ea"/>
                          <a:cs typeface="+mn-cs"/>
                        </a:rPr>
                        <a:t>GPIO_PIN_TYPE_OD*</a:t>
                      </a:r>
                      <a:r>
                        <a:rPr lang="zh-CN" altLang="en-US" sz="1600" kern="1200" dirty="0" smtClean="0">
                          <a:solidFill>
                            <a:schemeClr val="tx1"/>
                          </a:solidFill>
                          <a:latin typeface="+mn-lt"/>
                          <a:ea typeface="+mn-ea"/>
                          <a:cs typeface="+mn-cs"/>
                        </a:rPr>
                        <a:t>指定一个开漏管脚，</a:t>
                      </a:r>
                      <a:r>
                        <a:rPr lang="en-US" sz="1600" kern="1200" dirty="0" smtClean="0">
                          <a:solidFill>
                            <a:schemeClr val="tx1"/>
                          </a:solidFill>
                          <a:latin typeface="+mn-lt"/>
                          <a:ea typeface="+mn-ea"/>
                          <a:cs typeface="+mn-cs"/>
                        </a:rPr>
                        <a:t>*_WPU</a:t>
                      </a:r>
                      <a:r>
                        <a:rPr lang="zh-CN" altLang="en-US" sz="1600" kern="1200" dirty="0" smtClean="0">
                          <a:solidFill>
                            <a:schemeClr val="tx1"/>
                          </a:solidFill>
                          <a:latin typeface="+mn-lt"/>
                          <a:ea typeface="+mn-ea"/>
                          <a:cs typeface="+mn-cs"/>
                        </a:rPr>
                        <a:t>指定一个弱上拉，</a:t>
                      </a:r>
                      <a:r>
                        <a:rPr lang="en-US" sz="1600" kern="1200" dirty="0" smtClean="0">
                          <a:solidFill>
                            <a:schemeClr val="tx1"/>
                          </a:solidFill>
                          <a:latin typeface="+mn-lt"/>
                          <a:ea typeface="+mn-ea"/>
                          <a:cs typeface="+mn-cs"/>
                        </a:rPr>
                        <a:t>*_WPD</a:t>
                      </a:r>
                      <a:r>
                        <a:rPr lang="zh-CN" altLang="en-US" sz="1600" kern="1200" dirty="0" smtClean="0">
                          <a:solidFill>
                            <a:schemeClr val="tx1"/>
                          </a:solidFill>
                          <a:latin typeface="+mn-lt"/>
                          <a:ea typeface="+mn-ea"/>
                          <a:cs typeface="+mn-cs"/>
                        </a:rPr>
                        <a:t>指定一个弱下拉，</a:t>
                      </a:r>
                      <a:r>
                        <a:rPr lang="en-US" sz="1600" kern="1200" dirty="0" smtClean="0">
                          <a:solidFill>
                            <a:schemeClr val="tx1"/>
                          </a:solidFill>
                          <a:latin typeface="+mn-lt"/>
                          <a:ea typeface="+mn-ea"/>
                          <a:cs typeface="+mn-cs"/>
                        </a:rPr>
                        <a:t>GPIO_PIN_TYPE_ANALOG </a:t>
                      </a:r>
                      <a:r>
                        <a:rPr lang="zh-CN" altLang="en-US" sz="1600" kern="1200" dirty="0" smtClean="0">
                          <a:solidFill>
                            <a:schemeClr val="tx1"/>
                          </a:solidFill>
                          <a:latin typeface="+mn-lt"/>
                          <a:ea typeface="+mn-ea"/>
                          <a:cs typeface="+mn-cs"/>
                        </a:rPr>
                        <a:t>指定一个模拟输入。</a:t>
                      </a:r>
                    </a:p>
                    <a:p>
                      <a:r>
                        <a:rPr lang="zh-CN" altLang="en-US" sz="1600" kern="1200" dirty="0" smtClean="0">
                          <a:solidFill>
                            <a:schemeClr val="tx1"/>
                          </a:solidFill>
                          <a:latin typeface="+mn-lt"/>
                          <a:ea typeface="+mn-ea"/>
                          <a:cs typeface="+mn-cs"/>
                        </a:rPr>
                        <a:t>管脚用一个位组合（</a:t>
                      </a:r>
                      <a:r>
                        <a:rPr lang="en-US" sz="1600" kern="1200" dirty="0" smtClean="0">
                          <a:solidFill>
                            <a:schemeClr val="tx1"/>
                          </a:solidFill>
                          <a:latin typeface="+mn-lt"/>
                          <a:ea typeface="+mn-ea"/>
                          <a:cs typeface="+mn-cs"/>
                        </a:rPr>
                        <a:t>bit-packed</a:t>
                      </a:r>
                      <a:r>
                        <a:rPr lang="zh-CN" altLang="en-US" sz="1600" kern="1200" dirty="0" smtClean="0">
                          <a:solidFill>
                            <a:schemeClr val="tx1"/>
                          </a:solidFill>
                          <a:latin typeface="+mn-lt"/>
                          <a:ea typeface="+mn-ea"/>
                          <a:cs typeface="+mn-cs"/>
                        </a:rPr>
                        <a:t>）的字节来指定，在这个字节中，置位的位用来识别被访问的管脚，字节的位</a:t>
                      </a:r>
                      <a:r>
                        <a:rPr lang="en-US" sz="1600" kern="1200" dirty="0" smtClean="0">
                          <a:solidFill>
                            <a:schemeClr val="tx1"/>
                          </a:solidFill>
                          <a:latin typeface="+mn-lt"/>
                          <a:ea typeface="+mn-ea"/>
                          <a:cs typeface="+mn-cs"/>
                        </a:rPr>
                        <a:t>0</a:t>
                      </a:r>
                      <a:r>
                        <a:rPr lang="zh-CN" altLang="en-US" sz="1600" kern="1200" dirty="0" smtClean="0">
                          <a:solidFill>
                            <a:schemeClr val="tx1"/>
                          </a:solidFill>
                          <a:latin typeface="+mn-lt"/>
                          <a:ea typeface="+mn-ea"/>
                          <a:cs typeface="+mn-cs"/>
                        </a:rPr>
                        <a:t>代表</a:t>
                      </a:r>
                      <a:r>
                        <a:rPr lang="en-US" sz="1600" kern="1200" dirty="0" smtClean="0">
                          <a:solidFill>
                            <a:schemeClr val="tx1"/>
                          </a:solidFill>
                          <a:latin typeface="+mn-lt"/>
                          <a:ea typeface="+mn-ea"/>
                          <a:cs typeface="+mn-cs"/>
                        </a:rPr>
                        <a:t>GPIO</a:t>
                      </a:r>
                      <a:r>
                        <a:rPr lang="zh-CN" altLang="en-US" sz="1600" kern="1200" dirty="0" smtClean="0">
                          <a:solidFill>
                            <a:schemeClr val="tx1"/>
                          </a:solidFill>
                          <a:latin typeface="+mn-lt"/>
                          <a:ea typeface="+mn-ea"/>
                          <a:cs typeface="+mn-cs"/>
                        </a:rPr>
                        <a:t>端口管脚</a:t>
                      </a:r>
                      <a:r>
                        <a:rPr lang="en-US" sz="1600" kern="1200" dirty="0" smtClean="0">
                          <a:solidFill>
                            <a:schemeClr val="tx1"/>
                          </a:solidFill>
                          <a:latin typeface="+mn-lt"/>
                          <a:ea typeface="+mn-ea"/>
                          <a:cs typeface="+mn-cs"/>
                        </a:rPr>
                        <a:t>0</a:t>
                      </a:r>
                      <a:r>
                        <a:rPr lang="zh-CN" altLang="en-US" sz="1600" kern="1200" dirty="0" smtClean="0">
                          <a:solidFill>
                            <a:schemeClr val="tx1"/>
                          </a:solidFill>
                          <a:latin typeface="+mn-lt"/>
                          <a:ea typeface="+mn-ea"/>
                          <a:cs typeface="+mn-cs"/>
                        </a:rPr>
                        <a:t>、位</a:t>
                      </a:r>
                      <a:r>
                        <a:rPr lang="en-US" sz="1600" kern="1200" dirty="0" smtClean="0">
                          <a:solidFill>
                            <a:schemeClr val="tx1"/>
                          </a:solidFill>
                          <a:latin typeface="+mn-lt"/>
                          <a:ea typeface="+mn-ea"/>
                          <a:cs typeface="+mn-cs"/>
                        </a:rPr>
                        <a:t>1</a:t>
                      </a:r>
                      <a:r>
                        <a:rPr lang="zh-CN" altLang="en-US" sz="1600" kern="1200" dirty="0" smtClean="0">
                          <a:solidFill>
                            <a:schemeClr val="tx1"/>
                          </a:solidFill>
                          <a:latin typeface="+mn-lt"/>
                          <a:ea typeface="+mn-ea"/>
                          <a:cs typeface="+mn-cs"/>
                        </a:rPr>
                        <a:t>代表</a:t>
                      </a:r>
                      <a:r>
                        <a:rPr lang="en-US" sz="1600" kern="1200" dirty="0" smtClean="0">
                          <a:solidFill>
                            <a:schemeClr val="tx1"/>
                          </a:solidFill>
                          <a:latin typeface="+mn-lt"/>
                          <a:ea typeface="+mn-ea"/>
                          <a:cs typeface="+mn-cs"/>
                        </a:rPr>
                        <a:t>GPIO</a:t>
                      </a:r>
                      <a:r>
                        <a:rPr lang="zh-CN" altLang="en-US" sz="1600" kern="1200" dirty="0" smtClean="0">
                          <a:solidFill>
                            <a:schemeClr val="tx1"/>
                          </a:solidFill>
                          <a:latin typeface="+mn-lt"/>
                          <a:ea typeface="+mn-ea"/>
                          <a:cs typeface="+mn-cs"/>
                        </a:rPr>
                        <a:t>端口管脚</a:t>
                      </a:r>
                      <a:r>
                        <a:rPr lang="en-US" sz="1600" kern="1200" dirty="0" smtClean="0">
                          <a:solidFill>
                            <a:schemeClr val="tx1"/>
                          </a:solidFill>
                          <a:latin typeface="+mn-lt"/>
                          <a:ea typeface="+mn-ea"/>
                          <a:cs typeface="+mn-cs"/>
                        </a:rPr>
                        <a:t>1</a:t>
                      </a:r>
                      <a:r>
                        <a:rPr lang="zh-CN" altLang="en-US" sz="1600" kern="1200" dirty="0" smtClean="0">
                          <a:solidFill>
                            <a:schemeClr val="tx1"/>
                          </a:solidFill>
                          <a:latin typeface="+mn-lt"/>
                          <a:ea typeface="+mn-ea"/>
                          <a:cs typeface="+mn-cs"/>
                        </a:rPr>
                        <a:t>等等。</a:t>
                      </a:r>
                      <a:endParaRPr lang="en-US" altLang="zh-CN" sz="1600" b="0" kern="1200" baseline="0" dirty="0" smtClean="0">
                        <a:solidFill>
                          <a:schemeClr val="tx1"/>
                        </a:solidFill>
                        <a:latin typeface="+mn-lt"/>
                        <a:ea typeface="+mn-ea"/>
                        <a:cs typeface="+mn-cs"/>
                      </a:endParaRPr>
                    </a:p>
                  </a:txBody>
                  <a:tcPr anchor="ctr"/>
                </a:tc>
                <a:extLst>
                  <a:ext uri="{0D108BD9-81ED-4DB2-BD59-A6C34878D82A}">
                    <a16:rowId xmlns=""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altLang="zh-CN" dirty="0" smtClean="0"/>
              <a:t/>
            </a:r>
            <a:br>
              <a:rPr lang="en-US" altLang="zh-CN" dirty="0" smtClean="0"/>
            </a:br>
            <a:r>
              <a:rPr lang="zh-CN" altLang="en-US" dirty="0" smtClean="0"/>
              <a:t>函数</a:t>
            </a:r>
            <a:r>
              <a:rPr lang="en-US" altLang="zh-CN" dirty="0" err="1" smtClean="0"/>
              <a:t>GPIOPinRead</a:t>
            </a:r>
            <a:endParaRPr lang="zh-CN" altLang="en-US" dirty="0"/>
          </a:p>
        </p:txBody>
      </p:sp>
      <p:sp>
        <p:nvSpPr>
          <p:cNvPr id="3" name="内容占位符 2"/>
          <p:cNvSpPr>
            <a:spLocks noGrp="1"/>
          </p:cNvSpPr>
          <p:nvPr>
            <p:ph idx="1"/>
          </p:nvPr>
        </p:nvSpPr>
        <p:spPr>
          <a:xfrm>
            <a:off x="428596" y="1714488"/>
            <a:ext cx="8715404" cy="418368"/>
          </a:xfrm>
        </p:spPr>
        <p:txBody>
          <a:bodyPr/>
          <a:lstStyle/>
          <a:p>
            <a:r>
              <a:rPr lang="zh-CN" altLang="en-US" sz="2000" dirty="0" smtClean="0"/>
              <a:t>驱动库手册：</a:t>
            </a:r>
            <a:r>
              <a:rPr lang="en-US" altLang="zh-CN" sz="2000" dirty="0" smtClean="0"/>
              <a:t>P266</a:t>
            </a:r>
          </a:p>
        </p:txBody>
      </p:sp>
      <p:graphicFrame>
        <p:nvGraphicFramePr>
          <p:cNvPr id="4" name="表格 3"/>
          <p:cNvGraphicFramePr>
            <a:graphicFrameLocks noGrp="1"/>
          </p:cNvGraphicFramePr>
          <p:nvPr>
            <p:extLst>
              <p:ext uri="{D42A27DB-BD31-4B8C-83A1-F6EECF244321}">
                <p14:modId xmlns="" xmlns:p14="http://schemas.microsoft.com/office/powerpoint/2010/main" val="2595814409"/>
              </p:ext>
            </p:extLst>
          </p:nvPr>
        </p:nvGraphicFramePr>
        <p:xfrm>
          <a:off x="406400" y="2276872"/>
          <a:ext cx="8143932" cy="3591883"/>
        </p:xfrm>
        <a:graphic>
          <a:graphicData uri="http://schemas.openxmlformats.org/drawingml/2006/table">
            <a:tbl>
              <a:tblPr firstRow="1" bandRow="1">
                <a:tableStyleId>{5940675A-B579-460E-94D1-54222C63F5DA}</a:tableStyleId>
              </a:tblPr>
              <a:tblGrid>
                <a:gridCol w="812776">
                  <a:extLst>
                    <a:ext uri="{9D8B030D-6E8A-4147-A177-3AD203B41FA5}">
                      <a16:colId xmlns="" xmlns:a16="http://schemas.microsoft.com/office/drawing/2014/main" val="20000"/>
                    </a:ext>
                  </a:extLst>
                </a:gridCol>
                <a:gridCol w="7331156">
                  <a:extLst>
                    <a:ext uri="{9D8B030D-6E8A-4147-A177-3AD203B41FA5}">
                      <a16:colId xmlns="" xmlns:a16="http://schemas.microsoft.com/office/drawing/2014/main" val="20001"/>
                    </a:ext>
                  </a:extLst>
                </a:gridCol>
              </a:tblGrid>
              <a:tr h="340744">
                <a:tc>
                  <a:txBody>
                    <a:bodyPr/>
                    <a:lstStyle/>
                    <a:p>
                      <a:pPr algn="ctr"/>
                      <a:r>
                        <a:rPr lang="zh-CN" altLang="en-US" b="1" dirty="0" smtClean="0"/>
                        <a:t>功能</a:t>
                      </a:r>
                      <a:endParaRPr lang="zh-CN" altLang="en-US" b="1"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kern="1200" baseline="0" dirty="0" smtClean="0">
                          <a:solidFill>
                            <a:schemeClr val="tx1"/>
                          </a:solidFill>
                          <a:latin typeface="+mn-lt"/>
                          <a:ea typeface="+mn-ea"/>
                          <a:cs typeface="+mn-cs"/>
                        </a:rPr>
                        <a:t>读取指定管脚的当前值</a:t>
                      </a:r>
                      <a:endParaRPr lang="en-US" altLang="zh-CN" sz="1800" kern="1200" baseline="0" dirty="0" smtClean="0">
                        <a:solidFill>
                          <a:schemeClr val="tx1"/>
                        </a:solidFill>
                        <a:latin typeface="+mn-lt"/>
                        <a:ea typeface="+mn-ea"/>
                        <a:cs typeface="+mn-cs"/>
                      </a:endParaRPr>
                    </a:p>
                  </a:txBody>
                  <a:tcPr anchor="ctr"/>
                </a:tc>
                <a:extLst>
                  <a:ext uri="{0D108BD9-81ED-4DB2-BD59-A6C34878D82A}">
                    <a16:rowId xmlns="" xmlns:a16="http://schemas.microsoft.com/office/drawing/2014/main" val="10000"/>
                  </a:ext>
                </a:extLst>
              </a:tr>
              <a:tr h="340744">
                <a:tc>
                  <a:txBody>
                    <a:bodyPr/>
                    <a:lstStyle/>
                    <a:p>
                      <a:pPr algn="ctr"/>
                      <a:r>
                        <a:rPr lang="zh-CN" altLang="en-US" b="1" dirty="0" smtClean="0"/>
                        <a:t>原型</a:t>
                      </a:r>
                      <a:endParaRPr lang="zh-CN" altLang="en-US" b="1" dirty="0"/>
                    </a:p>
                  </a:txBody>
                  <a:tcPr anchor="ctr"/>
                </a:tc>
                <a:tc>
                  <a:txBody>
                    <a:bodyPr/>
                    <a:lstStyle/>
                    <a:p>
                      <a:r>
                        <a:rPr lang="en-US" altLang="zh-CN" sz="1800" b="0" i="0" u="none" strike="noStrike" kern="1200" baseline="0" dirty="0" smtClean="0">
                          <a:solidFill>
                            <a:schemeClr val="tx1"/>
                          </a:solidFill>
                          <a:latin typeface="+mn-lt"/>
                          <a:ea typeface="+mn-ea"/>
                          <a:cs typeface="+mn-cs"/>
                        </a:rPr>
                        <a:t>int32_t </a:t>
                      </a:r>
                      <a:r>
                        <a:rPr lang="en-US" altLang="zh-CN" sz="1800" b="0" i="0" u="none" strike="noStrike" kern="1200" baseline="0" dirty="0" err="1" smtClean="0">
                          <a:solidFill>
                            <a:schemeClr val="tx1"/>
                          </a:solidFill>
                          <a:latin typeface="+mn-lt"/>
                          <a:ea typeface="+mn-ea"/>
                          <a:cs typeface="+mn-cs"/>
                        </a:rPr>
                        <a:t>GPIOPinRead</a:t>
                      </a:r>
                      <a:r>
                        <a:rPr lang="en-US" altLang="zh-CN" sz="1800" b="0" i="0" u="none" strike="noStrike" kern="1200" baseline="0" dirty="0" smtClean="0">
                          <a:solidFill>
                            <a:schemeClr val="tx1"/>
                          </a:solidFill>
                          <a:latin typeface="+mn-lt"/>
                          <a:ea typeface="+mn-ea"/>
                          <a:cs typeface="+mn-cs"/>
                        </a:rPr>
                        <a:t>(uint32_t ui32Port, uint8_t ui8Pins)</a:t>
                      </a:r>
                      <a:endParaRPr lang="zh-CN" altLang="en-US" dirty="0"/>
                    </a:p>
                  </a:txBody>
                  <a:tcPr anchor="ctr"/>
                </a:tc>
                <a:extLst>
                  <a:ext uri="{0D108BD9-81ED-4DB2-BD59-A6C34878D82A}">
                    <a16:rowId xmlns="" xmlns:a16="http://schemas.microsoft.com/office/drawing/2014/main" val="10001"/>
                  </a:ext>
                </a:extLst>
              </a:tr>
              <a:tr h="59630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1" dirty="0" smtClean="0"/>
                        <a:t>参数</a:t>
                      </a:r>
                      <a:endParaRPr lang="zh-CN" altLang="en-US" b="1" dirty="0"/>
                    </a:p>
                  </a:txBody>
                  <a:tcPr anchor="ctr"/>
                </a:tc>
                <a:tc>
                  <a:txBody>
                    <a:bodyPr/>
                    <a:lstStyle/>
                    <a:p>
                      <a:r>
                        <a:rPr lang="en-US" altLang="zh-CN" sz="1800" b="0" kern="1200" baseline="0" dirty="0" smtClean="0">
                          <a:solidFill>
                            <a:schemeClr val="tx1"/>
                          </a:solidFill>
                          <a:latin typeface="+mn-lt"/>
                          <a:ea typeface="+mn-ea"/>
                          <a:cs typeface="+mn-cs"/>
                        </a:rPr>
                        <a:t>ui32Port </a:t>
                      </a:r>
                      <a:r>
                        <a:rPr lang="zh-CN" altLang="en-US" sz="1800" kern="1200" dirty="0" smtClean="0">
                          <a:solidFill>
                            <a:schemeClr val="tx1"/>
                          </a:solidFill>
                          <a:latin typeface="+mn-lt"/>
                          <a:ea typeface="+mn-ea"/>
                          <a:cs typeface="+mn-cs"/>
                        </a:rPr>
                        <a:t>是</a:t>
                      </a:r>
                      <a:r>
                        <a:rPr lang="en-US" sz="1800" kern="1200" dirty="0" smtClean="0">
                          <a:solidFill>
                            <a:schemeClr val="tx1"/>
                          </a:solidFill>
                          <a:latin typeface="+mn-lt"/>
                          <a:ea typeface="+mn-ea"/>
                          <a:cs typeface="+mn-cs"/>
                        </a:rPr>
                        <a:t>GPIO</a:t>
                      </a:r>
                      <a:r>
                        <a:rPr lang="zh-CN" altLang="en-US" sz="1800" kern="1200" dirty="0" smtClean="0">
                          <a:solidFill>
                            <a:schemeClr val="tx1"/>
                          </a:solidFill>
                          <a:latin typeface="+mn-lt"/>
                          <a:ea typeface="+mn-ea"/>
                          <a:cs typeface="+mn-cs"/>
                        </a:rPr>
                        <a:t>端口的基址。</a:t>
                      </a:r>
                      <a:endParaRPr lang="en-US" altLang="zh-CN" sz="1800" b="0" kern="1200" baseline="0" dirty="0" smtClean="0">
                        <a:solidFill>
                          <a:schemeClr val="tx1"/>
                        </a:solidFill>
                        <a:latin typeface="+mn-lt"/>
                        <a:ea typeface="+mn-ea"/>
                        <a:cs typeface="+mn-cs"/>
                      </a:endParaRPr>
                    </a:p>
                    <a:p>
                      <a:r>
                        <a:rPr lang="en-US" altLang="zh-CN" sz="1800" b="0" kern="1200" baseline="0" dirty="0" smtClean="0">
                          <a:solidFill>
                            <a:schemeClr val="tx1"/>
                          </a:solidFill>
                          <a:latin typeface="+mn-lt"/>
                          <a:ea typeface="+mn-ea"/>
                          <a:cs typeface="+mn-cs"/>
                        </a:rPr>
                        <a:t>ui8Pins</a:t>
                      </a:r>
                      <a:r>
                        <a:rPr lang="zh-CN" altLang="en-US" sz="1800" kern="1200" dirty="0" smtClean="0">
                          <a:solidFill>
                            <a:schemeClr val="tx1"/>
                          </a:solidFill>
                          <a:latin typeface="+mn-lt"/>
                          <a:ea typeface="+mn-ea"/>
                          <a:cs typeface="+mn-cs"/>
                        </a:rPr>
                        <a:t>是管脚的位组合（</a:t>
                      </a:r>
                      <a:r>
                        <a:rPr lang="en-US" sz="1800" kern="1200" dirty="0" smtClean="0">
                          <a:solidFill>
                            <a:schemeClr val="tx1"/>
                          </a:solidFill>
                          <a:latin typeface="+mn-lt"/>
                          <a:ea typeface="+mn-ea"/>
                          <a:cs typeface="+mn-cs"/>
                        </a:rPr>
                        <a:t>bit-packed</a:t>
                      </a:r>
                      <a:r>
                        <a:rPr lang="zh-CN" altLang="en-US" sz="1800" kern="1200" dirty="0" smtClean="0">
                          <a:solidFill>
                            <a:schemeClr val="tx1"/>
                          </a:solidFill>
                          <a:latin typeface="+mn-lt"/>
                          <a:ea typeface="+mn-ea"/>
                          <a:cs typeface="+mn-cs"/>
                        </a:rPr>
                        <a:t>）表示。</a:t>
                      </a:r>
                      <a:endParaRPr lang="zh-CN" altLang="en-US" b="0" dirty="0"/>
                    </a:p>
                  </a:txBody>
                  <a:tcPr anchor="ctr"/>
                </a:tc>
                <a:extLst>
                  <a:ext uri="{0D108BD9-81ED-4DB2-BD59-A6C34878D82A}">
                    <a16:rowId xmlns="" xmlns:a16="http://schemas.microsoft.com/office/drawing/2014/main" val="10002"/>
                  </a:ext>
                </a:extLst>
              </a:tr>
              <a:tr h="866441">
                <a:tc>
                  <a:txBody>
                    <a:bodyPr/>
                    <a:lstStyle/>
                    <a:p>
                      <a:pPr algn="ctr"/>
                      <a:r>
                        <a:rPr lang="zh-CN" altLang="en-US" sz="1800" b="1" kern="1200" baseline="0" dirty="0" smtClean="0">
                          <a:solidFill>
                            <a:schemeClr val="tx1"/>
                          </a:solidFill>
                          <a:latin typeface="+mn-lt"/>
                          <a:ea typeface="+mn-ea"/>
                          <a:cs typeface="+mn-cs"/>
                        </a:rPr>
                        <a:t>说明</a:t>
                      </a:r>
                      <a:endParaRPr lang="en-US" altLang="zh-CN" sz="1800" b="1" kern="1200" baseline="0" dirty="0" smtClean="0">
                        <a:solidFill>
                          <a:schemeClr val="tx1"/>
                        </a:solidFill>
                        <a:latin typeface="+mn-lt"/>
                        <a:ea typeface="+mn-ea"/>
                        <a:cs typeface="+mn-cs"/>
                      </a:endParaRPr>
                    </a:p>
                  </a:txBody>
                  <a:tcPr anchor="ctr"/>
                </a:tc>
                <a:tc>
                  <a:txBody>
                    <a:bodyPr/>
                    <a:lstStyle/>
                    <a:p>
                      <a:r>
                        <a:rPr lang="en-US" altLang="zh-CN" sz="1800" b="0" i="0" u="none" strike="noStrike" kern="1200" baseline="0" dirty="0" smtClean="0">
                          <a:solidFill>
                            <a:schemeClr val="tx1"/>
                          </a:solidFill>
                          <a:latin typeface="+mn-lt"/>
                          <a:ea typeface="+mn-ea"/>
                          <a:cs typeface="+mn-cs"/>
                        </a:rPr>
                        <a:t>The values at the specified pin(s) are read, as specified by ui8Pins. Values are returned for both input and output pin(s), and the value for pin(s) that are not specified by ui8Pins are set to 0.</a:t>
                      </a:r>
                      <a:endParaRPr lang="en-US" altLang="zh-CN" sz="1400" b="1" kern="1200" baseline="0" dirty="0" smtClean="0">
                        <a:solidFill>
                          <a:schemeClr val="tx1"/>
                        </a:solidFill>
                        <a:latin typeface="+mn-lt"/>
                        <a:ea typeface="+mn-ea"/>
                        <a:cs typeface="+mn-cs"/>
                      </a:endParaRPr>
                    </a:p>
                  </a:txBody>
                  <a:tcPr anchor="ctr"/>
                </a:tc>
                <a:extLst>
                  <a:ext uri="{0D108BD9-81ED-4DB2-BD59-A6C34878D82A}">
                    <a16:rowId xmlns="" xmlns:a16="http://schemas.microsoft.com/office/drawing/2014/main" val="18923480"/>
                  </a:ext>
                </a:extLst>
              </a:tr>
              <a:tr h="1305883">
                <a:tc>
                  <a:txBody>
                    <a:bodyPr/>
                    <a:lstStyle/>
                    <a:p>
                      <a:pPr algn="ctr"/>
                      <a:r>
                        <a:rPr lang="zh-CN" altLang="en-US" sz="1800" b="1" kern="1200" baseline="0" dirty="0" smtClean="0">
                          <a:solidFill>
                            <a:schemeClr val="tx1"/>
                          </a:solidFill>
                          <a:latin typeface="+mn-lt"/>
                          <a:ea typeface="+mn-ea"/>
                          <a:cs typeface="+mn-cs"/>
                        </a:rPr>
                        <a:t>返回值</a:t>
                      </a:r>
                      <a:endParaRPr lang="en-US" altLang="zh-CN" sz="1800" b="1" kern="1200" baseline="0" dirty="0" smtClean="0">
                        <a:solidFill>
                          <a:schemeClr val="tx1"/>
                        </a:solidFill>
                        <a:latin typeface="+mn-lt"/>
                        <a:ea typeface="+mn-ea"/>
                        <a:cs typeface="+mn-cs"/>
                      </a:endParaRPr>
                    </a:p>
                  </a:txBody>
                  <a:tcPr anchor="ctr"/>
                </a:tc>
                <a:tc>
                  <a:txBody>
                    <a:bodyPr/>
                    <a:lstStyle/>
                    <a:p>
                      <a:pPr algn="just"/>
                      <a:r>
                        <a:rPr lang="en-US" altLang="zh-CN" sz="1800" b="0" i="0" u="none" strike="noStrike" kern="1200" baseline="0" dirty="0" smtClean="0">
                          <a:solidFill>
                            <a:schemeClr val="tx1"/>
                          </a:solidFill>
                          <a:latin typeface="+mn-lt"/>
                          <a:ea typeface="+mn-ea"/>
                          <a:cs typeface="+mn-cs"/>
                        </a:rPr>
                        <a:t>Returns a bit-packed byte providing the state of the specified pin, where bit 0 of the byte represents GPIO port pin 0, bit 1 represents GPIO port pin 1, and so on. Any bit that is not specified by ui8Pins is returned as a 0. Bits 31:8 should be ignored.</a:t>
                      </a:r>
                      <a:endParaRPr lang="en-US" altLang="zh-CN" sz="1400" b="1" kern="1200" baseline="0" dirty="0" smtClean="0">
                        <a:solidFill>
                          <a:schemeClr val="tx1"/>
                        </a:solidFill>
                        <a:latin typeface="+mn-lt"/>
                        <a:ea typeface="+mn-ea"/>
                        <a:cs typeface="+mn-cs"/>
                      </a:endParaRPr>
                    </a:p>
                  </a:txBody>
                  <a:tcPr anchor="ctr"/>
                </a:tc>
                <a:extLst>
                  <a:ext uri="{0D108BD9-81ED-4DB2-BD59-A6C34878D82A}">
                    <a16:rowId xmlns="" xmlns:a16="http://schemas.microsoft.com/office/drawing/2014/main" val="10003"/>
                  </a:ext>
                </a:extLst>
              </a:tr>
            </a:tbl>
          </a:graphicData>
        </a:graphic>
      </p:graphicFrame>
    </p:spTree>
    <p:extLst>
      <p:ext uri="{BB962C8B-B14F-4D97-AF65-F5344CB8AC3E}">
        <p14:creationId xmlns="" xmlns:p14="http://schemas.microsoft.com/office/powerpoint/2010/main" val="22215776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altLang="zh-CN" dirty="0" smtClean="0"/>
              <a:t/>
            </a:r>
            <a:br>
              <a:rPr lang="en-US" altLang="zh-CN" dirty="0" smtClean="0"/>
            </a:br>
            <a:r>
              <a:rPr lang="zh-CN" altLang="en-US" dirty="0" smtClean="0"/>
              <a:t>函数</a:t>
            </a:r>
            <a:r>
              <a:rPr lang="en-US" altLang="zh-CN" dirty="0" err="1" smtClean="0"/>
              <a:t>GPIOPinWrite</a:t>
            </a:r>
            <a:endParaRPr lang="zh-CN" altLang="en-US" dirty="0"/>
          </a:p>
        </p:txBody>
      </p:sp>
      <p:sp>
        <p:nvSpPr>
          <p:cNvPr id="3" name="内容占位符 2"/>
          <p:cNvSpPr>
            <a:spLocks noGrp="1"/>
          </p:cNvSpPr>
          <p:nvPr>
            <p:ph idx="1"/>
          </p:nvPr>
        </p:nvSpPr>
        <p:spPr>
          <a:xfrm>
            <a:off x="428596" y="1714488"/>
            <a:ext cx="8715404" cy="490376"/>
          </a:xfrm>
        </p:spPr>
        <p:txBody>
          <a:bodyPr/>
          <a:lstStyle/>
          <a:p>
            <a:r>
              <a:rPr lang="zh-CN" altLang="en-US" sz="2000" dirty="0" smtClean="0"/>
              <a:t>驱动库手册：</a:t>
            </a:r>
            <a:r>
              <a:rPr lang="en-US" altLang="zh-CN" sz="2000" dirty="0" smtClean="0"/>
              <a:t>P284</a:t>
            </a:r>
          </a:p>
        </p:txBody>
      </p:sp>
      <p:graphicFrame>
        <p:nvGraphicFramePr>
          <p:cNvPr id="4" name="表格 3"/>
          <p:cNvGraphicFramePr>
            <a:graphicFrameLocks noGrp="1"/>
          </p:cNvGraphicFramePr>
          <p:nvPr>
            <p:extLst>
              <p:ext uri="{D42A27DB-BD31-4B8C-83A1-F6EECF244321}">
                <p14:modId xmlns="" xmlns:p14="http://schemas.microsoft.com/office/powerpoint/2010/main" val="3267581743"/>
              </p:ext>
            </p:extLst>
          </p:nvPr>
        </p:nvGraphicFramePr>
        <p:xfrm>
          <a:off x="406400" y="2420888"/>
          <a:ext cx="8143932" cy="2376264"/>
        </p:xfrm>
        <a:graphic>
          <a:graphicData uri="http://schemas.openxmlformats.org/drawingml/2006/table">
            <a:tbl>
              <a:tblPr firstRow="1" bandRow="1">
                <a:tableStyleId>{5940675A-B579-460E-94D1-54222C63F5DA}</a:tableStyleId>
              </a:tblPr>
              <a:tblGrid>
                <a:gridCol w="812776">
                  <a:extLst>
                    <a:ext uri="{9D8B030D-6E8A-4147-A177-3AD203B41FA5}">
                      <a16:colId xmlns="" xmlns:a16="http://schemas.microsoft.com/office/drawing/2014/main" val="20000"/>
                    </a:ext>
                  </a:extLst>
                </a:gridCol>
                <a:gridCol w="7331156">
                  <a:extLst>
                    <a:ext uri="{9D8B030D-6E8A-4147-A177-3AD203B41FA5}">
                      <a16:colId xmlns="" xmlns:a16="http://schemas.microsoft.com/office/drawing/2014/main" val="20001"/>
                    </a:ext>
                  </a:extLst>
                </a:gridCol>
              </a:tblGrid>
              <a:tr h="340744">
                <a:tc>
                  <a:txBody>
                    <a:bodyPr/>
                    <a:lstStyle/>
                    <a:p>
                      <a:pPr algn="ctr"/>
                      <a:r>
                        <a:rPr lang="zh-CN" altLang="en-US" b="1" dirty="0" smtClean="0"/>
                        <a:t>功能</a:t>
                      </a:r>
                      <a:endParaRPr lang="zh-CN" altLang="en-US" b="1"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kern="1200" baseline="0" dirty="0" smtClean="0">
                          <a:solidFill>
                            <a:schemeClr val="tx1"/>
                          </a:solidFill>
                          <a:latin typeface="+mn-lt"/>
                          <a:ea typeface="+mn-ea"/>
                          <a:cs typeface="+mn-cs"/>
                        </a:rPr>
                        <a:t>往指定管脚写一个值</a:t>
                      </a:r>
                      <a:endParaRPr lang="en-US" altLang="zh-CN" sz="1800" kern="1200" baseline="0" dirty="0" smtClean="0">
                        <a:solidFill>
                          <a:schemeClr val="tx1"/>
                        </a:solidFill>
                        <a:latin typeface="+mn-lt"/>
                        <a:ea typeface="+mn-ea"/>
                        <a:cs typeface="+mn-cs"/>
                      </a:endParaRPr>
                    </a:p>
                  </a:txBody>
                  <a:tcPr anchor="ctr"/>
                </a:tc>
                <a:extLst>
                  <a:ext uri="{0D108BD9-81ED-4DB2-BD59-A6C34878D82A}">
                    <a16:rowId xmlns="" xmlns:a16="http://schemas.microsoft.com/office/drawing/2014/main" val="10000"/>
                  </a:ext>
                </a:extLst>
              </a:tr>
              <a:tr h="340744">
                <a:tc>
                  <a:txBody>
                    <a:bodyPr/>
                    <a:lstStyle/>
                    <a:p>
                      <a:pPr algn="ctr"/>
                      <a:r>
                        <a:rPr lang="zh-CN" altLang="en-US" b="1" dirty="0" smtClean="0"/>
                        <a:t>原型</a:t>
                      </a:r>
                      <a:endParaRPr lang="zh-CN" altLang="en-US" b="1" dirty="0"/>
                    </a:p>
                  </a:txBody>
                  <a:tcPr anchor="ctr"/>
                </a:tc>
                <a:tc>
                  <a:txBody>
                    <a:bodyPr/>
                    <a:lstStyle/>
                    <a:p>
                      <a:r>
                        <a:rPr lang="en-US" altLang="zh-CN" sz="1800" b="0" i="0" u="none" strike="noStrike" kern="1200" baseline="0" dirty="0" smtClean="0">
                          <a:solidFill>
                            <a:schemeClr val="tx1"/>
                          </a:solidFill>
                          <a:latin typeface="+mn-lt"/>
                          <a:ea typeface="+mn-ea"/>
                          <a:cs typeface="+mn-cs"/>
                        </a:rPr>
                        <a:t>Void </a:t>
                      </a:r>
                      <a:r>
                        <a:rPr lang="en-US" altLang="zh-CN" sz="1800" b="0" i="0" u="none" strike="noStrike" kern="1200" baseline="0" dirty="0" err="1" smtClean="0">
                          <a:solidFill>
                            <a:schemeClr val="tx1"/>
                          </a:solidFill>
                          <a:latin typeface="+mn-lt"/>
                          <a:ea typeface="+mn-ea"/>
                          <a:cs typeface="+mn-cs"/>
                        </a:rPr>
                        <a:t>GPIOPinWrite</a:t>
                      </a:r>
                      <a:r>
                        <a:rPr lang="en-US" altLang="zh-CN" sz="1800" b="0" i="0" u="none" strike="noStrike" kern="1200" baseline="0" dirty="0" smtClean="0">
                          <a:solidFill>
                            <a:schemeClr val="tx1"/>
                          </a:solidFill>
                          <a:latin typeface="+mn-lt"/>
                          <a:ea typeface="+mn-ea"/>
                          <a:cs typeface="+mn-cs"/>
                        </a:rPr>
                        <a:t>(uint32_t ui32Port, uint8_t ui8Pins, uint8_t ui8Val)</a:t>
                      </a:r>
                      <a:endParaRPr lang="zh-CN" altLang="en-US" dirty="0"/>
                    </a:p>
                  </a:txBody>
                  <a:tcPr anchor="ctr"/>
                </a:tc>
                <a:extLst>
                  <a:ext uri="{0D108BD9-81ED-4DB2-BD59-A6C34878D82A}">
                    <a16:rowId xmlns="" xmlns:a16="http://schemas.microsoft.com/office/drawing/2014/main" val="10001"/>
                  </a:ext>
                </a:extLst>
              </a:tr>
              <a:tr h="99667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1" dirty="0" smtClean="0"/>
                        <a:t>参数</a:t>
                      </a:r>
                      <a:endParaRPr lang="zh-CN" altLang="en-US" b="1" dirty="0"/>
                    </a:p>
                  </a:txBody>
                  <a:tcPr anchor="ctr"/>
                </a:tc>
                <a:tc>
                  <a:txBody>
                    <a:bodyPr/>
                    <a:lstStyle/>
                    <a:p>
                      <a:r>
                        <a:rPr lang="en-US" altLang="zh-CN" sz="1800" b="0" kern="1200" baseline="0" dirty="0" smtClean="0">
                          <a:solidFill>
                            <a:schemeClr val="tx1"/>
                          </a:solidFill>
                          <a:latin typeface="+mn-lt"/>
                          <a:ea typeface="+mn-ea"/>
                          <a:cs typeface="+mn-cs"/>
                        </a:rPr>
                        <a:t>ui32Port </a:t>
                      </a:r>
                      <a:r>
                        <a:rPr lang="zh-CN" altLang="en-US" sz="1800" kern="1200" dirty="0" smtClean="0">
                          <a:solidFill>
                            <a:schemeClr val="tx1"/>
                          </a:solidFill>
                          <a:latin typeface="+mn-lt"/>
                          <a:ea typeface="+mn-ea"/>
                          <a:cs typeface="+mn-cs"/>
                        </a:rPr>
                        <a:t>是</a:t>
                      </a:r>
                      <a:r>
                        <a:rPr lang="en-US" sz="1800" kern="1200" dirty="0" smtClean="0">
                          <a:solidFill>
                            <a:schemeClr val="tx1"/>
                          </a:solidFill>
                          <a:latin typeface="+mn-lt"/>
                          <a:ea typeface="+mn-ea"/>
                          <a:cs typeface="+mn-cs"/>
                        </a:rPr>
                        <a:t>GPIO</a:t>
                      </a:r>
                      <a:r>
                        <a:rPr lang="zh-CN" altLang="en-US" sz="1800" kern="1200" dirty="0" smtClean="0">
                          <a:solidFill>
                            <a:schemeClr val="tx1"/>
                          </a:solidFill>
                          <a:latin typeface="+mn-lt"/>
                          <a:ea typeface="+mn-ea"/>
                          <a:cs typeface="+mn-cs"/>
                        </a:rPr>
                        <a:t>端口的基址。</a:t>
                      </a:r>
                      <a:endParaRPr lang="en-US" altLang="zh-CN" sz="1800" b="0" kern="1200" baseline="0" dirty="0" smtClean="0">
                        <a:solidFill>
                          <a:schemeClr val="tx1"/>
                        </a:solidFill>
                        <a:latin typeface="+mn-lt"/>
                        <a:ea typeface="+mn-ea"/>
                        <a:cs typeface="+mn-cs"/>
                      </a:endParaRPr>
                    </a:p>
                    <a:p>
                      <a:r>
                        <a:rPr lang="en-US" altLang="zh-CN" sz="1800" b="0" kern="1200" baseline="0" dirty="0" smtClean="0">
                          <a:solidFill>
                            <a:schemeClr val="tx1"/>
                          </a:solidFill>
                          <a:latin typeface="+mn-lt"/>
                          <a:ea typeface="+mn-ea"/>
                          <a:cs typeface="+mn-cs"/>
                        </a:rPr>
                        <a:t>ui8Pins</a:t>
                      </a:r>
                      <a:r>
                        <a:rPr lang="zh-CN" altLang="en-US" sz="1800" kern="1200" dirty="0" smtClean="0">
                          <a:solidFill>
                            <a:schemeClr val="tx1"/>
                          </a:solidFill>
                          <a:latin typeface="+mn-lt"/>
                          <a:ea typeface="+mn-ea"/>
                          <a:cs typeface="+mn-cs"/>
                        </a:rPr>
                        <a:t>是管脚的位组合（</a:t>
                      </a:r>
                      <a:r>
                        <a:rPr lang="en-US" sz="1800" kern="1200" dirty="0" smtClean="0">
                          <a:solidFill>
                            <a:schemeClr val="tx1"/>
                          </a:solidFill>
                          <a:latin typeface="+mn-lt"/>
                          <a:ea typeface="+mn-ea"/>
                          <a:cs typeface="+mn-cs"/>
                        </a:rPr>
                        <a:t>bit-packed</a:t>
                      </a:r>
                      <a:r>
                        <a:rPr lang="zh-CN" altLang="en-US" sz="1800" kern="1200" dirty="0" smtClean="0">
                          <a:solidFill>
                            <a:schemeClr val="tx1"/>
                          </a:solidFill>
                          <a:latin typeface="+mn-lt"/>
                          <a:ea typeface="+mn-ea"/>
                          <a:cs typeface="+mn-cs"/>
                        </a:rPr>
                        <a:t>）表示。</a:t>
                      </a:r>
                      <a:endParaRPr lang="en-US" altLang="zh-CN" sz="1800" kern="1200" dirty="0" smtClean="0">
                        <a:solidFill>
                          <a:schemeClr val="tx1"/>
                        </a:solidFill>
                        <a:latin typeface="+mn-lt"/>
                        <a:ea typeface="+mn-ea"/>
                        <a:cs typeface="+mn-cs"/>
                      </a:endParaRPr>
                    </a:p>
                    <a:p>
                      <a:r>
                        <a:rPr lang="en-US" altLang="zh-CN" sz="1800" b="0" i="0" u="none" strike="noStrike" kern="1200" baseline="0" dirty="0" smtClean="0">
                          <a:solidFill>
                            <a:schemeClr val="tx1"/>
                          </a:solidFill>
                          <a:latin typeface="+mn-lt"/>
                          <a:ea typeface="+mn-ea"/>
                          <a:cs typeface="+mn-cs"/>
                        </a:rPr>
                        <a:t>ui8Val</a:t>
                      </a:r>
                      <a:r>
                        <a:rPr lang="zh-CN" altLang="en-US" sz="1800" b="0" i="0" u="none" strike="noStrike" kern="1200" baseline="0" dirty="0" smtClean="0">
                          <a:solidFill>
                            <a:schemeClr val="tx1"/>
                          </a:solidFill>
                          <a:latin typeface="+mn-lt"/>
                          <a:ea typeface="+mn-ea"/>
                          <a:cs typeface="+mn-cs"/>
                        </a:rPr>
                        <a:t>是要写到管脚的值。</a:t>
                      </a:r>
                      <a:endParaRPr lang="zh-CN" altLang="en-US" b="0" dirty="0"/>
                    </a:p>
                  </a:txBody>
                  <a:tcPr anchor="ctr"/>
                </a:tc>
                <a:extLst>
                  <a:ext uri="{0D108BD9-81ED-4DB2-BD59-A6C34878D82A}">
                    <a16:rowId xmlns="" xmlns:a16="http://schemas.microsoft.com/office/drawing/2014/main" val="10002"/>
                  </a:ext>
                </a:extLst>
              </a:tr>
              <a:tr h="648072">
                <a:tc>
                  <a:txBody>
                    <a:bodyPr/>
                    <a:lstStyle/>
                    <a:p>
                      <a:pPr algn="ctr"/>
                      <a:r>
                        <a:rPr lang="zh-CN" altLang="en-US" sz="1800" b="1" kern="1200" baseline="0" dirty="0" smtClean="0">
                          <a:solidFill>
                            <a:schemeClr val="tx1"/>
                          </a:solidFill>
                          <a:latin typeface="+mn-lt"/>
                          <a:ea typeface="+mn-ea"/>
                          <a:cs typeface="+mn-cs"/>
                        </a:rPr>
                        <a:t>说明</a:t>
                      </a:r>
                      <a:endParaRPr lang="en-US" altLang="zh-CN" sz="1800" b="1" kern="1200" baseline="0" dirty="0" smtClean="0">
                        <a:solidFill>
                          <a:schemeClr val="tx1"/>
                        </a:solidFill>
                        <a:latin typeface="+mn-lt"/>
                        <a:ea typeface="+mn-ea"/>
                        <a:cs typeface="+mn-cs"/>
                      </a:endParaRPr>
                    </a:p>
                  </a:txBody>
                  <a:tcPr anchor="ctr"/>
                </a:tc>
                <a:tc>
                  <a:txBody>
                    <a:bodyPr/>
                    <a:lstStyle/>
                    <a:p>
                      <a:r>
                        <a:rPr lang="en-US" altLang="zh-CN" sz="1800" b="0" i="0" u="none" strike="noStrike" kern="1200" baseline="0" dirty="0" smtClean="0">
                          <a:solidFill>
                            <a:schemeClr val="tx1"/>
                          </a:solidFill>
                          <a:latin typeface="+mn-lt"/>
                          <a:ea typeface="+mn-ea"/>
                          <a:cs typeface="+mn-cs"/>
                        </a:rPr>
                        <a:t>Writes the corresponding bit values to the output pin(s) specified by ui8Pins. Writing to a pin configured as an input pin has no effect.</a:t>
                      </a:r>
                      <a:endParaRPr lang="en-US" altLang="zh-CN" sz="1400" b="1" kern="1200" baseline="0" dirty="0" smtClean="0">
                        <a:solidFill>
                          <a:schemeClr val="tx1"/>
                        </a:solidFill>
                        <a:latin typeface="+mn-lt"/>
                        <a:ea typeface="+mn-ea"/>
                        <a:cs typeface="+mn-cs"/>
                      </a:endParaRPr>
                    </a:p>
                  </a:txBody>
                  <a:tcPr anchor="ctr"/>
                </a:tc>
                <a:extLst>
                  <a:ext uri="{0D108BD9-81ED-4DB2-BD59-A6C34878D82A}">
                    <a16:rowId xmlns="" xmlns:a16="http://schemas.microsoft.com/office/drawing/2014/main" val="18923480"/>
                  </a:ext>
                </a:extLst>
              </a:tr>
            </a:tbl>
          </a:graphicData>
        </a:graphic>
      </p:graphicFrame>
    </p:spTree>
    <p:extLst>
      <p:ext uri="{BB962C8B-B14F-4D97-AF65-F5344CB8AC3E}">
        <p14:creationId xmlns="" xmlns:p14="http://schemas.microsoft.com/office/powerpoint/2010/main" val="42239472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编程示例</a:t>
            </a:r>
            <a:endParaRPr lang="zh-CN" altLang="en-US" dirty="0"/>
          </a:p>
        </p:txBody>
      </p:sp>
      <p:sp>
        <p:nvSpPr>
          <p:cNvPr id="3" name="内容占位符 2"/>
          <p:cNvSpPr>
            <a:spLocks noGrp="1"/>
          </p:cNvSpPr>
          <p:nvPr>
            <p:ph idx="1"/>
          </p:nvPr>
        </p:nvSpPr>
        <p:spPr/>
        <p:txBody>
          <a:bodyPr/>
          <a:lstStyle/>
          <a:p>
            <a:pPr>
              <a:buNone/>
            </a:pPr>
            <a:r>
              <a:rPr lang="en-US" altLang="zh-CN" sz="1800" dirty="0" smtClean="0"/>
              <a:t>//Enable </a:t>
            </a:r>
            <a:r>
              <a:rPr lang="en-US" altLang="zh-CN" sz="1800" dirty="0" err="1" smtClean="0"/>
              <a:t>PortF</a:t>
            </a:r>
            <a:r>
              <a:rPr lang="en-US" altLang="zh-CN" sz="1800" dirty="0" smtClean="0"/>
              <a:t> 	</a:t>
            </a:r>
          </a:p>
          <a:p>
            <a:pPr>
              <a:buNone/>
            </a:pPr>
            <a:r>
              <a:rPr lang="en-US" altLang="zh-CN" sz="1800" i="1" dirty="0" err="1" smtClean="0">
                <a:solidFill>
                  <a:srgbClr val="00B0F0"/>
                </a:solidFill>
              </a:rPr>
              <a:t>SysCtlPeripheralEnable</a:t>
            </a:r>
            <a:r>
              <a:rPr lang="en-US" altLang="zh-CN" sz="1800" i="1" dirty="0" smtClean="0">
                <a:solidFill>
                  <a:srgbClr val="00B0F0"/>
                </a:solidFill>
              </a:rPr>
              <a:t>(SYSCTL_PERIPH_GPIOF);	</a:t>
            </a:r>
          </a:p>
          <a:p>
            <a:pPr>
              <a:buNone/>
            </a:pPr>
            <a:r>
              <a:rPr lang="en-US" altLang="zh-CN" sz="1800" dirty="0" smtClean="0"/>
              <a:t>//Wait for the GPIO </a:t>
            </a:r>
            <a:r>
              <a:rPr lang="en-US" altLang="zh-CN" sz="1800" dirty="0" err="1" smtClean="0"/>
              <a:t>moduleF</a:t>
            </a:r>
            <a:r>
              <a:rPr lang="en-US" altLang="zh-CN" sz="1800" dirty="0" smtClean="0"/>
              <a:t> ready 					</a:t>
            </a:r>
          </a:p>
          <a:p>
            <a:pPr>
              <a:buNone/>
            </a:pPr>
            <a:r>
              <a:rPr lang="en-US" altLang="zh-CN" sz="1800" i="1" dirty="0" smtClean="0">
                <a:solidFill>
                  <a:srgbClr val="00B0F0"/>
                </a:solidFill>
              </a:rPr>
              <a:t>while(!</a:t>
            </a:r>
            <a:r>
              <a:rPr lang="en-US" altLang="zh-CN" sz="1800" i="1" dirty="0" err="1" smtClean="0">
                <a:solidFill>
                  <a:srgbClr val="00B0F0"/>
                </a:solidFill>
              </a:rPr>
              <a:t>SysCtlPeripheralReady</a:t>
            </a:r>
            <a:r>
              <a:rPr lang="en-US" altLang="zh-CN" sz="1800" i="1" dirty="0" smtClean="0">
                <a:solidFill>
                  <a:srgbClr val="00B0F0"/>
                </a:solidFill>
              </a:rPr>
              <a:t>(SYSCTL_PERIPH_GPIOF));</a:t>
            </a:r>
            <a:r>
              <a:rPr lang="en-US" altLang="zh-CN" sz="1800" i="1" dirty="0" smtClean="0">
                <a:solidFill>
                  <a:schemeClr val="accent1"/>
                </a:solidFill>
              </a:rPr>
              <a:t>	</a:t>
            </a:r>
          </a:p>
          <a:p>
            <a:pPr>
              <a:buNone/>
            </a:pPr>
            <a:r>
              <a:rPr lang="en-US" altLang="zh-CN" sz="1800" dirty="0" smtClean="0"/>
              <a:t>// Set PF0 as Output pin </a:t>
            </a:r>
          </a:p>
          <a:p>
            <a:pPr>
              <a:buNone/>
            </a:pPr>
            <a:r>
              <a:rPr lang="en-US" altLang="zh-CN" sz="1800" i="1" dirty="0" err="1" smtClean="0">
                <a:solidFill>
                  <a:srgbClr val="00B0F0"/>
                </a:solidFill>
              </a:rPr>
              <a:t>GPIOPinTypeGPIOOutput</a:t>
            </a:r>
            <a:r>
              <a:rPr lang="en-US" altLang="zh-CN" sz="1800" i="1" dirty="0" smtClean="0">
                <a:solidFill>
                  <a:srgbClr val="00B0F0"/>
                </a:solidFill>
              </a:rPr>
              <a:t>(GPIO_PORTF_BASE, GPIO_PIN_0);</a:t>
            </a:r>
          </a:p>
          <a:p>
            <a:pPr>
              <a:buNone/>
            </a:pPr>
            <a:r>
              <a:rPr lang="en-US" altLang="zh-CN" sz="1800" dirty="0" smtClean="0"/>
              <a:t>//Set the PJ0,PJ1 as input pin</a:t>
            </a:r>
          </a:p>
          <a:p>
            <a:pPr>
              <a:buNone/>
            </a:pPr>
            <a:r>
              <a:rPr lang="en-US" altLang="zh-CN" sz="1800" i="1" dirty="0" err="1" smtClean="0">
                <a:solidFill>
                  <a:srgbClr val="00B0F0"/>
                </a:solidFill>
              </a:rPr>
              <a:t>GPIOPinTypeGPIOInput</a:t>
            </a:r>
            <a:r>
              <a:rPr lang="en-US" altLang="zh-CN" sz="1800" i="1" dirty="0" smtClean="0">
                <a:solidFill>
                  <a:srgbClr val="00B0F0"/>
                </a:solidFill>
              </a:rPr>
              <a:t>(GPIO_PORTJ_BASE,GPIO_PIN_0 | GPIO_PIN_1);</a:t>
            </a:r>
          </a:p>
          <a:p>
            <a:pPr>
              <a:buNone/>
            </a:pPr>
            <a:r>
              <a:rPr lang="en-US" altLang="zh-CN" sz="1800" dirty="0" smtClean="0"/>
              <a:t>//Set the PJ0,PJ1 has pull resistor up</a:t>
            </a:r>
          </a:p>
          <a:p>
            <a:pPr>
              <a:buNone/>
            </a:pPr>
            <a:r>
              <a:rPr lang="en-US" altLang="zh-CN" sz="1800" i="1" dirty="0" err="1" smtClean="0">
                <a:solidFill>
                  <a:srgbClr val="00B0F0"/>
                </a:solidFill>
              </a:rPr>
              <a:t>GPIOPadConfigSet</a:t>
            </a:r>
            <a:r>
              <a:rPr lang="en-US" altLang="zh-CN" sz="1800" i="1" dirty="0" smtClean="0">
                <a:solidFill>
                  <a:srgbClr val="00B0F0"/>
                </a:solidFill>
              </a:rPr>
              <a:t>(GPIO_PORTJ_BASE,GPIO_PIN_0 | GPIO_PIN_1,GPIO_STRENGTH_2MA,GPIO_PIN_TYPE_STD_WPU</a:t>
            </a:r>
            <a:r>
              <a:rPr lang="en-US" altLang="zh-CN" sz="1800" i="1" dirty="0" smtClean="0">
                <a:solidFill>
                  <a:srgbClr val="00B0F0"/>
                </a:solidFill>
              </a:rPr>
              <a:t>);</a:t>
            </a:r>
            <a:endParaRPr lang="zh-CN" altLang="en-US" sz="18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a:t>
            </a:r>
            <a:r>
              <a:rPr lang="en-US" altLang="zh-CN" dirty="0" smtClean="0"/>
              <a:t>1.1</a:t>
            </a:r>
            <a:endParaRPr lang="zh-CN" altLang="en-US" dirty="0"/>
          </a:p>
        </p:txBody>
      </p:sp>
      <p:sp>
        <p:nvSpPr>
          <p:cNvPr id="3" name="内容占位符 2"/>
          <p:cNvSpPr>
            <a:spLocks noGrp="1"/>
          </p:cNvSpPr>
          <p:nvPr>
            <p:ph idx="1"/>
          </p:nvPr>
        </p:nvSpPr>
        <p:spPr/>
        <p:txBody>
          <a:bodyPr/>
          <a:lstStyle/>
          <a:p>
            <a:r>
              <a:rPr lang="zh-CN" altLang="en-US" sz="2400" dirty="0" smtClean="0"/>
              <a:t>运行</a:t>
            </a:r>
            <a:r>
              <a:rPr lang="zh-CN" altLang="zh-CN" sz="2400" dirty="0" smtClean="0"/>
              <a:t>示例程序</a:t>
            </a:r>
            <a:endParaRPr lang="en-US" altLang="zh-CN" sz="2400" dirty="0" smtClean="0"/>
          </a:p>
          <a:p>
            <a:r>
              <a:rPr lang="zh-CN" altLang="en-US" sz="2400" dirty="0" smtClean="0"/>
              <a:t>实验现象：</a:t>
            </a:r>
            <a:r>
              <a:rPr lang="zh-CN" altLang="zh-CN" sz="2400" dirty="0" smtClean="0"/>
              <a:t>正常</a:t>
            </a:r>
            <a:r>
              <a:rPr lang="zh-CN" altLang="en-US" sz="2400" dirty="0" smtClean="0"/>
              <a:t>运行</a:t>
            </a:r>
            <a:r>
              <a:rPr lang="zh-CN" altLang="zh-CN" sz="2400" dirty="0" smtClean="0"/>
              <a:t>时</a:t>
            </a:r>
            <a:r>
              <a:rPr lang="zh-CN" altLang="zh-CN" sz="2400" dirty="0"/>
              <a:t>，慢闪</a:t>
            </a:r>
            <a:r>
              <a:rPr lang="en-US" altLang="zh-CN" sz="2400" dirty="0" smtClean="0"/>
              <a:t>PF0</a:t>
            </a:r>
            <a:r>
              <a:rPr lang="zh-CN" altLang="en-US" sz="2400" dirty="0" smtClean="0"/>
              <a:t>；</a:t>
            </a:r>
            <a:r>
              <a:rPr lang="zh-CN" altLang="zh-CN" sz="2400" dirty="0" smtClean="0"/>
              <a:t>当</a:t>
            </a:r>
            <a:r>
              <a:rPr lang="zh-CN" altLang="zh-CN" sz="2400" dirty="0"/>
              <a:t>按下</a:t>
            </a:r>
            <a:r>
              <a:rPr lang="en-US" altLang="zh-CN" sz="2400" dirty="0"/>
              <a:t>USR_SW1</a:t>
            </a:r>
            <a:r>
              <a:rPr lang="zh-CN" altLang="zh-CN" sz="2400" dirty="0"/>
              <a:t>时，快闪</a:t>
            </a:r>
            <a:r>
              <a:rPr lang="en-US" altLang="zh-CN" sz="2400" dirty="0" smtClean="0"/>
              <a:t>PF0</a:t>
            </a:r>
          </a:p>
          <a:p>
            <a:r>
              <a:rPr lang="zh-CN" altLang="en-US" sz="2400" dirty="0" smtClean="0"/>
              <a:t>读懂例程，观察</a:t>
            </a:r>
            <a:r>
              <a:rPr lang="zh-CN" altLang="en-US" sz="2400" dirty="0" smtClean="0"/>
              <a:t>现象</a:t>
            </a:r>
            <a:endParaRPr lang="en-US" altLang="zh-CN" sz="2400" dirty="0" smtClean="0"/>
          </a:p>
          <a:p>
            <a:r>
              <a:rPr lang="zh-CN" altLang="zh-CN" sz="2400" dirty="0" smtClean="0"/>
              <a:t>进入</a:t>
            </a:r>
            <a:r>
              <a:rPr lang="en-US" altLang="zh-CN" sz="2400" dirty="0" smtClean="0"/>
              <a:t>Debug</a:t>
            </a:r>
            <a:r>
              <a:rPr lang="zh-CN" altLang="zh-CN" sz="2400" dirty="0" smtClean="0"/>
              <a:t>模式，</a:t>
            </a:r>
            <a:r>
              <a:rPr lang="zh-CN" altLang="en-US" sz="2400" dirty="0" smtClean="0"/>
              <a:t>增加</a:t>
            </a:r>
            <a:r>
              <a:rPr lang="en-US" altLang="zh-CN" sz="2400" dirty="0" smtClean="0"/>
              <a:t>Watch Window</a:t>
            </a:r>
            <a:r>
              <a:rPr lang="zh-CN" altLang="en-US" sz="2400" dirty="0" smtClean="0"/>
              <a:t>，观察</a:t>
            </a:r>
            <a:r>
              <a:rPr lang="en-US" altLang="zh-CN" sz="2400" dirty="0" err="1"/>
              <a:t>key_value</a:t>
            </a:r>
            <a:r>
              <a:rPr lang="en-US" altLang="zh-CN" sz="2400" dirty="0"/>
              <a:t> </a:t>
            </a:r>
            <a:r>
              <a:rPr lang="zh-CN" altLang="en-US" sz="2400" dirty="0" smtClean="0"/>
              <a:t>的值</a:t>
            </a:r>
            <a:endParaRPr lang="en-US" altLang="zh-CN" sz="2400" dirty="0" smtClean="0"/>
          </a:p>
          <a:p>
            <a:endParaRPr lang="zh-CN" altLang="en-US" dirty="0"/>
          </a:p>
        </p:txBody>
      </p:sp>
    </p:spTree>
    <p:extLst>
      <p:ext uri="{BB962C8B-B14F-4D97-AF65-F5344CB8AC3E}">
        <p14:creationId xmlns="" xmlns:p14="http://schemas.microsoft.com/office/powerpoint/2010/main" val="3729759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思考题</a:t>
            </a:r>
            <a:endParaRPr lang="zh-CN" altLang="en-US" dirty="0"/>
          </a:p>
        </p:txBody>
      </p:sp>
      <p:sp>
        <p:nvSpPr>
          <p:cNvPr id="3" name="内容占位符 2"/>
          <p:cNvSpPr>
            <a:spLocks noGrp="1"/>
          </p:cNvSpPr>
          <p:nvPr>
            <p:ph idx="1"/>
          </p:nvPr>
        </p:nvSpPr>
        <p:spPr/>
        <p:txBody>
          <a:bodyPr/>
          <a:lstStyle/>
          <a:p>
            <a:pPr>
              <a:lnSpc>
                <a:spcPct val="150000"/>
              </a:lnSpc>
              <a:spcBef>
                <a:spcPts val="600"/>
              </a:spcBef>
              <a:spcAft>
                <a:spcPts val="600"/>
              </a:spcAft>
            </a:pPr>
            <a:r>
              <a:rPr lang="en-US" altLang="zh-CN" sz="2000" dirty="0" err="1"/>
              <a:t>GPIOPinWrite</a:t>
            </a:r>
            <a:r>
              <a:rPr lang="en-US" altLang="zh-CN" sz="2000" dirty="0"/>
              <a:t>(GPIO_PORTF_BASE, GPIO_PIN_0, GPIO_PIN_0</a:t>
            </a:r>
            <a:r>
              <a:rPr lang="en-US" altLang="zh-CN" sz="2000" dirty="0" smtClean="0"/>
              <a:t>)</a:t>
            </a:r>
            <a:r>
              <a:rPr lang="zh-CN" altLang="zh-CN" sz="2000" dirty="0" smtClean="0"/>
              <a:t>函数</a:t>
            </a:r>
            <a:r>
              <a:rPr lang="zh-CN" altLang="zh-CN" sz="2000" dirty="0"/>
              <a:t>中，每个函数项的意义。第三个函数项为</a:t>
            </a:r>
            <a:r>
              <a:rPr lang="en-US" altLang="zh-CN" sz="2000" dirty="0"/>
              <a:t>GPIO_PIN_0</a:t>
            </a:r>
            <a:r>
              <a:rPr lang="zh-CN" altLang="zh-CN" sz="2000" dirty="0"/>
              <a:t>，如果改为</a:t>
            </a:r>
            <a:r>
              <a:rPr lang="en-US" altLang="zh-CN" sz="2000" dirty="0"/>
              <a:t>1</a:t>
            </a:r>
            <a:r>
              <a:rPr lang="zh-CN" altLang="zh-CN" sz="2000" dirty="0"/>
              <a:t>或改为</a:t>
            </a:r>
            <a:r>
              <a:rPr lang="en-US" altLang="zh-CN" sz="2000" dirty="0"/>
              <a:t>2</a:t>
            </a:r>
            <a:r>
              <a:rPr lang="zh-CN" altLang="zh-CN" sz="2000" dirty="0"/>
              <a:t>，或其他值，分别有什么现象？</a:t>
            </a:r>
          </a:p>
          <a:p>
            <a:pPr>
              <a:lnSpc>
                <a:spcPct val="150000"/>
              </a:lnSpc>
              <a:spcBef>
                <a:spcPts val="600"/>
              </a:spcBef>
              <a:spcAft>
                <a:spcPts val="600"/>
              </a:spcAft>
            </a:pPr>
            <a:r>
              <a:rPr lang="zh-CN" altLang="zh-CN" sz="2000" dirty="0"/>
              <a:t>结合硬件说明</a:t>
            </a:r>
            <a:r>
              <a:rPr lang="en-US" altLang="zh-CN" sz="2000" dirty="0" err="1"/>
              <a:t>GPIOPinConfigure</a:t>
            </a:r>
            <a:r>
              <a:rPr lang="zh-CN" altLang="zh-CN" sz="2000" dirty="0"/>
              <a:t>行的作用。如果此行注释，在</a:t>
            </a:r>
            <a:r>
              <a:rPr lang="en-US" altLang="zh-CN" sz="2000" dirty="0"/>
              <a:t>WATCH</a:t>
            </a:r>
            <a:r>
              <a:rPr lang="zh-CN" altLang="zh-CN" sz="2000" dirty="0"/>
              <a:t>窗口中观察</a:t>
            </a:r>
            <a:r>
              <a:rPr lang="en-US" altLang="zh-CN" sz="2000" dirty="0" err="1"/>
              <a:t>key_value</a:t>
            </a:r>
            <a:r>
              <a:rPr lang="zh-CN" altLang="zh-CN" sz="2000" dirty="0"/>
              <a:t>值会有什么变化</a:t>
            </a:r>
            <a:r>
              <a:rPr lang="zh-CN" altLang="zh-CN" sz="2000" dirty="0" smtClean="0"/>
              <a:t>。</a:t>
            </a:r>
            <a:r>
              <a:rPr lang="en-US" altLang="zh-CN" sz="2000" dirty="0"/>
              <a:t> </a:t>
            </a:r>
            <a:endParaRPr lang="zh-CN" altLang="zh-CN" sz="2000" dirty="0"/>
          </a:p>
          <a:p>
            <a:endParaRPr lang="zh-CN" altLang="en-US" dirty="0"/>
          </a:p>
        </p:txBody>
      </p:sp>
    </p:spTree>
    <p:extLst>
      <p:ext uri="{BB962C8B-B14F-4D97-AF65-F5344CB8AC3E}">
        <p14:creationId xmlns="" xmlns:p14="http://schemas.microsoft.com/office/powerpoint/2010/main" val="3427469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a:t>
            </a:r>
            <a:r>
              <a:rPr lang="en-US" altLang="zh-CN" dirty="0" smtClean="0"/>
              <a:t>1.2</a:t>
            </a:r>
            <a:endParaRPr lang="zh-CN" altLang="en-US" dirty="0"/>
          </a:p>
        </p:txBody>
      </p:sp>
      <p:sp>
        <p:nvSpPr>
          <p:cNvPr id="3" name="内容占位符 2"/>
          <p:cNvSpPr>
            <a:spLocks noGrp="1"/>
          </p:cNvSpPr>
          <p:nvPr>
            <p:ph idx="1"/>
          </p:nvPr>
        </p:nvSpPr>
        <p:spPr/>
        <p:txBody>
          <a:bodyPr/>
          <a:lstStyle/>
          <a:p>
            <a:r>
              <a:rPr lang="zh-CN" altLang="en-US" sz="2400" dirty="0" smtClean="0"/>
              <a:t>实验内容：</a:t>
            </a:r>
            <a:endParaRPr lang="en-US" altLang="zh-CN" sz="2400" dirty="0" smtClean="0"/>
          </a:p>
          <a:p>
            <a:pPr marL="457200" lvl="1" indent="0">
              <a:buNone/>
            </a:pPr>
            <a:r>
              <a:rPr lang="zh-CN" altLang="zh-CN" sz="2000" dirty="0" smtClean="0"/>
              <a:t>当</a:t>
            </a:r>
            <a:r>
              <a:rPr lang="zh-CN" altLang="zh-CN" sz="2000" dirty="0"/>
              <a:t>按下</a:t>
            </a:r>
            <a:r>
              <a:rPr lang="en-US" altLang="zh-CN" sz="2000" dirty="0"/>
              <a:t>USR_SW1</a:t>
            </a:r>
            <a:r>
              <a:rPr lang="zh-CN" altLang="zh-CN" sz="2000" dirty="0"/>
              <a:t>键时，点亮</a:t>
            </a:r>
            <a:r>
              <a:rPr lang="en-US" altLang="zh-CN" sz="2000" dirty="0"/>
              <a:t>LED_M0</a:t>
            </a:r>
            <a:r>
              <a:rPr lang="zh-CN" altLang="zh-CN" sz="2000" dirty="0"/>
              <a:t>，放开时，熄灭</a:t>
            </a:r>
            <a:r>
              <a:rPr lang="en-US" altLang="zh-CN" sz="2000" dirty="0"/>
              <a:t>LED_M0</a:t>
            </a:r>
            <a:endParaRPr lang="zh-CN" altLang="zh-CN" sz="2000" dirty="0"/>
          </a:p>
          <a:p>
            <a:pPr marL="457200" lvl="1" indent="0">
              <a:buNone/>
            </a:pPr>
            <a:r>
              <a:rPr lang="zh-CN" altLang="zh-CN" sz="2000" dirty="0"/>
              <a:t>当按下</a:t>
            </a:r>
            <a:r>
              <a:rPr lang="en-US" altLang="zh-CN" sz="2000" dirty="0"/>
              <a:t>USR_SW2</a:t>
            </a:r>
            <a:r>
              <a:rPr lang="zh-CN" altLang="zh-CN" sz="2000" dirty="0"/>
              <a:t>键时，点亮</a:t>
            </a:r>
            <a:r>
              <a:rPr lang="en-US" altLang="zh-CN" sz="2000" dirty="0"/>
              <a:t>LED_M1</a:t>
            </a:r>
            <a:r>
              <a:rPr lang="zh-CN" altLang="zh-CN" sz="2000" dirty="0"/>
              <a:t>，放开时，熄灭</a:t>
            </a:r>
            <a:r>
              <a:rPr lang="en-US" altLang="zh-CN" sz="2000" dirty="0" smtClean="0"/>
              <a:t>LED_M1</a:t>
            </a:r>
          </a:p>
          <a:p>
            <a:pPr marL="457200" lvl="1" indent="0">
              <a:buNone/>
            </a:pPr>
            <a:endParaRPr lang="zh-CN" altLang="zh-CN" dirty="0"/>
          </a:p>
          <a:p>
            <a:endParaRPr lang="zh-CN" altLang="en-US" dirty="0"/>
          </a:p>
        </p:txBody>
      </p:sp>
    </p:spTree>
    <p:extLst>
      <p:ext uri="{BB962C8B-B14F-4D97-AF65-F5344CB8AC3E}">
        <p14:creationId xmlns="" xmlns:p14="http://schemas.microsoft.com/office/powerpoint/2010/main" val="41905498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a:t>
            </a:r>
            <a:r>
              <a:rPr lang="en-US" altLang="zh-CN" dirty="0" smtClean="0"/>
              <a:t>1.3</a:t>
            </a:r>
            <a:endParaRPr lang="zh-CN" altLang="en-US" dirty="0"/>
          </a:p>
        </p:txBody>
      </p:sp>
      <p:sp>
        <p:nvSpPr>
          <p:cNvPr id="3" name="内容占位符 2"/>
          <p:cNvSpPr>
            <a:spLocks noGrp="1"/>
          </p:cNvSpPr>
          <p:nvPr>
            <p:ph idx="1"/>
          </p:nvPr>
        </p:nvSpPr>
        <p:spPr/>
        <p:txBody>
          <a:bodyPr/>
          <a:lstStyle/>
          <a:p>
            <a:r>
              <a:rPr lang="zh-CN" altLang="en-US" sz="2400" dirty="0" smtClean="0"/>
              <a:t>实验内容：</a:t>
            </a:r>
            <a:endParaRPr lang="en-US" altLang="zh-CN" sz="2400" dirty="0" smtClean="0"/>
          </a:p>
          <a:p>
            <a:pPr marL="457200" lvl="1" indent="0">
              <a:buNone/>
            </a:pPr>
            <a:r>
              <a:rPr lang="zh-CN" altLang="zh-CN" sz="2000" dirty="0" smtClean="0"/>
              <a:t>当</a:t>
            </a:r>
            <a:r>
              <a:rPr lang="zh-CN" altLang="zh-CN" sz="2000" dirty="0"/>
              <a:t>第一次短按</a:t>
            </a:r>
            <a:r>
              <a:rPr lang="en-US" altLang="zh-CN" sz="2000" dirty="0"/>
              <a:t>USR_SW1</a:t>
            </a:r>
            <a:r>
              <a:rPr lang="zh-CN" altLang="zh-CN" sz="2000" dirty="0"/>
              <a:t>键时，闪烁</a:t>
            </a:r>
            <a:r>
              <a:rPr lang="en-US" altLang="zh-CN" sz="2000" dirty="0"/>
              <a:t>LED_M0</a:t>
            </a:r>
            <a:r>
              <a:rPr lang="zh-CN" altLang="zh-CN" sz="2000" dirty="0"/>
              <a:t>，</a:t>
            </a:r>
          </a:p>
          <a:p>
            <a:pPr marL="457200" lvl="1" indent="0">
              <a:buNone/>
            </a:pPr>
            <a:r>
              <a:rPr lang="zh-CN" altLang="zh-CN" sz="2000" dirty="0"/>
              <a:t>当第二次短按</a:t>
            </a:r>
            <a:r>
              <a:rPr lang="en-US" altLang="zh-CN" sz="2000" dirty="0"/>
              <a:t>USR_SW1</a:t>
            </a:r>
            <a:r>
              <a:rPr lang="zh-CN" altLang="zh-CN" sz="2000" dirty="0"/>
              <a:t>键时，熄灭</a:t>
            </a:r>
            <a:r>
              <a:rPr lang="en-US" altLang="zh-CN" sz="2000" dirty="0" smtClean="0"/>
              <a:t>LED_M0</a:t>
            </a:r>
            <a:r>
              <a:rPr lang="zh-CN" altLang="en-US" sz="2000" dirty="0" smtClean="0"/>
              <a:t>，</a:t>
            </a:r>
            <a:endParaRPr lang="zh-CN" altLang="zh-CN" sz="2000" dirty="0"/>
          </a:p>
          <a:p>
            <a:pPr marL="457200" lvl="1" indent="0">
              <a:buNone/>
            </a:pPr>
            <a:r>
              <a:rPr lang="zh-CN" altLang="zh-CN" sz="2000" dirty="0" smtClean="0"/>
              <a:t>当</a:t>
            </a:r>
            <a:r>
              <a:rPr lang="zh-CN" altLang="zh-CN" sz="2000" dirty="0"/>
              <a:t>第三次短按</a:t>
            </a:r>
            <a:r>
              <a:rPr lang="en-US" altLang="zh-CN" sz="2000" dirty="0"/>
              <a:t>USR_SW1</a:t>
            </a:r>
            <a:r>
              <a:rPr lang="zh-CN" altLang="zh-CN" sz="2000" dirty="0"/>
              <a:t>键时，闪烁</a:t>
            </a:r>
            <a:r>
              <a:rPr lang="en-US" altLang="zh-CN" sz="2000" dirty="0" smtClean="0"/>
              <a:t>LED_M1</a:t>
            </a:r>
            <a:r>
              <a:rPr lang="zh-CN" altLang="en-US" sz="2000" dirty="0" smtClean="0"/>
              <a:t>，</a:t>
            </a:r>
            <a:endParaRPr lang="zh-CN" altLang="zh-CN" sz="2000" dirty="0"/>
          </a:p>
          <a:p>
            <a:pPr marL="457200" lvl="1" indent="0">
              <a:buNone/>
            </a:pPr>
            <a:r>
              <a:rPr lang="zh-CN" altLang="zh-CN" sz="2000" dirty="0"/>
              <a:t>当第四次短按</a:t>
            </a:r>
            <a:r>
              <a:rPr lang="en-US" altLang="zh-CN" sz="2000" dirty="0"/>
              <a:t>USR_SW1</a:t>
            </a:r>
            <a:r>
              <a:rPr lang="zh-CN" altLang="zh-CN" sz="2000" dirty="0"/>
              <a:t>键时，熄灭</a:t>
            </a:r>
            <a:r>
              <a:rPr lang="en-US" altLang="zh-CN" sz="2000" dirty="0" smtClean="0"/>
              <a:t>LED_M1</a:t>
            </a:r>
            <a:r>
              <a:rPr lang="zh-CN" altLang="en-US" sz="2000" dirty="0" smtClean="0"/>
              <a:t>，</a:t>
            </a:r>
            <a:endParaRPr lang="zh-CN" altLang="zh-CN" sz="2000" dirty="0"/>
          </a:p>
          <a:p>
            <a:pPr marL="457200" lvl="1" indent="0">
              <a:buNone/>
            </a:pPr>
            <a:r>
              <a:rPr lang="zh-CN" altLang="zh-CN" sz="2000" dirty="0"/>
              <a:t>如此循环往复</a:t>
            </a:r>
          </a:p>
          <a:p>
            <a:endParaRPr lang="zh-CN" altLang="en-US" dirty="0"/>
          </a:p>
        </p:txBody>
      </p:sp>
    </p:spTree>
    <p:extLst>
      <p:ext uri="{BB962C8B-B14F-4D97-AF65-F5344CB8AC3E}">
        <p14:creationId xmlns="" xmlns:p14="http://schemas.microsoft.com/office/powerpoint/2010/main" val="1410376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sz="3200" b="1" dirty="0" smtClean="0"/>
              <a:t>GPIO</a:t>
            </a:r>
            <a:r>
              <a:rPr lang="zh-CN" altLang="en-US" sz="3200" b="1" dirty="0" smtClean="0"/>
              <a:t>应用</a:t>
            </a:r>
            <a:endParaRPr lang="en-GB" sz="3200" dirty="0"/>
          </a:p>
        </p:txBody>
      </p:sp>
      <p:grpSp>
        <p:nvGrpSpPr>
          <p:cNvPr id="3" name="Group 4"/>
          <p:cNvGrpSpPr>
            <a:grpSpLocks noChangeAspect="1"/>
          </p:cNvGrpSpPr>
          <p:nvPr/>
        </p:nvGrpSpPr>
        <p:grpSpPr bwMode="auto">
          <a:xfrm>
            <a:off x="1714480" y="2000240"/>
            <a:ext cx="6192688" cy="3838177"/>
            <a:chOff x="1429" y="1752"/>
            <a:chExt cx="3456" cy="2142"/>
          </a:xfrm>
        </p:grpSpPr>
        <p:sp>
          <p:nvSpPr>
            <p:cNvPr id="5" name="AutoShape 3"/>
            <p:cNvSpPr>
              <a:spLocks noChangeAspect="1" noChangeArrowheads="1" noTextEdit="1"/>
            </p:cNvSpPr>
            <p:nvPr/>
          </p:nvSpPr>
          <p:spPr bwMode="auto">
            <a:xfrm>
              <a:off x="1429" y="1752"/>
              <a:ext cx="3456" cy="2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sp>
          <p:nvSpPr>
            <p:cNvPr id="6" name="Rectangle 5"/>
            <p:cNvSpPr>
              <a:spLocks noChangeArrowheads="1"/>
            </p:cNvSpPr>
            <p:nvPr/>
          </p:nvSpPr>
          <p:spPr bwMode="auto">
            <a:xfrm>
              <a:off x="2479" y="2155"/>
              <a:ext cx="875" cy="1215"/>
            </a:xfrm>
            <a:prstGeom prst="rect">
              <a:avLst/>
            </a:prstGeom>
            <a:solidFill>
              <a:srgbClr val="FFFFB0"/>
            </a:solidFill>
            <a:ln w="0">
              <a:solidFill>
                <a:srgbClr val="800000"/>
              </a:solidFill>
              <a:miter lim="800000"/>
              <a:headEnd/>
              <a:tailEnd/>
            </a:ln>
          </p:spPr>
          <p:txBody>
            <a:bodyPr/>
            <a:lstStyle>
              <a:lvl1pPr eaLnBrk="0" hangingPunct="0">
                <a:defRPr>
                  <a:solidFill>
                    <a:srgbClr val="133984"/>
                  </a:solidFill>
                  <a:latin typeface="Arial" panose="020B0604020202020204" pitchFamily="34" charset="0"/>
                  <a:ea typeface="黑体" panose="02010609060101010101" pitchFamily="49" charset="-122"/>
                </a:defRPr>
              </a:lvl1pPr>
              <a:lvl2pPr marL="742950" indent="-285750" eaLnBrk="0" hangingPunct="0">
                <a:defRPr>
                  <a:solidFill>
                    <a:srgbClr val="133984"/>
                  </a:solidFill>
                  <a:latin typeface="Arial" panose="020B0604020202020204" pitchFamily="34" charset="0"/>
                  <a:ea typeface="黑体" panose="02010609060101010101" pitchFamily="49" charset="-122"/>
                </a:defRPr>
              </a:lvl2pPr>
              <a:lvl3pPr marL="1143000" indent="-228600" eaLnBrk="0" hangingPunct="0">
                <a:defRPr>
                  <a:solidFill>
                    <a:srgbClr val="133984"/>
                  </a:solidFill>
                  <a:latin typeface="Arial" panose="020B0604020202020204" pitchFamily="34" charset="0"/>
                  <a:ea typeface="黑体" panose="02010609060101010101" pitchFamily="49" charset="-122"/>
                </a:defRPr>
              </a:lvl3pPr>
              <a:lvl4pPr marL="1600200" indent="-228600" eaLnBrk="0" hangingPunct="0">
                <a:defRPr>
                  <a:solidFill>
                    <a:srgbClr val="133984"/>
                  </a:solidFill>
                  <a:latin typeface="Arial" panose="020B0604020202020204" pitchFamily="34" charset="0"/>
                  <a:ea typeface="黑体" panose="02010609060101010101" pitchFamily="49" charset="-122"/>
                </a:defRPr>
              </a:lvl4pPr>
              <a:lvl5pPr marL="2057400" indent="-228600" eaLnBrk="0" hangingPunct="0">
                <a:defRPr>
                  <a:solidFill>
                    <a:srgbClr val="133984"/>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9pPr>
            </a:lstStyle>
            <a:p>
              <a:pPr eaLnBrk="1" hangingPunct="1"/>
              <a:endParaRPr lang="zh-CN" altLang="en-US"/>
            </a:p>
          </p:txBody>
        </p:sp>
        <p:sp>
          <p:nvSpPr>
            <p:cNvPr id="7" name="Line 6"/>
            <p:cNvSpPr>
              <a:spLocks noChangeShapeType="1"/>
            </p:cNvSpPr>
            <p:nvPr/>
          </p:nvSpPr>
          <p:spPr bwMode="auto">
            <a:xfrm>
              <a:off x="4404" y="2277"/>
              <a:ext cx="87" cy="1"/>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8" name="Line 7"/>
            <p:cNvSpPr>
              <a:spLocks noChangeShapeType="1"/>
            </p:cNvSpPr>
            <p:nvPr/>
          </p:nvSpPr>
          <p:spPr bwMode="auto">
            <a:xfrm flipH="1">
              <a:off x="4054" y="2277"/>
              <a:ext cx="87" cy="1"/>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9" name="Line 8"/>
            <p:cNvSpPr>
              <a:spLocks noChangeShapeType="1"/>
            </p:cNvSpPr>
            <p:nvPr/>
          </p:nvSpPr>
          <p:spPr bwMode="auto">
            <a:xfrm flipV="1">
              <a:off x="4141" y="2251"/>
              <a:ext cx="1" cy="52"/>
            </a:xfrm>
            <a:prstGeom prst="line">
              <a:avLst/>
            </a:prstGeom>
            <a:noFill/>
            <a:ln w="14288">
              <a:solidFill>
                <a:srgbClr val="0000FF"/>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1" name="Line 9"/>
            <p:cNvSpPr>
              <a:spLocks noChangeShapeType="1"/>
            </p:cNvSpPr>
            <p:nvPr/>
          </p:nvSpPr>
          <p:spPr bwMode="auto">
            <a:xfrm flipV="1">
              <a:off x="4404" y="2251"/>
              <a:ext cx="1" cy="52"/>
            </a:xfrm>
            <a:prstGeom prst="line">
              <a:avLst/>
            </a:prstGeom>
            <a:noFill/>
            <a:ln w="14288">
              <a:solidFill>
                <a:srgbClr val="0000FF"/>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2" name="Line 10"/>
            <p:cNvSpPr>
              <a:spLocks noChangeShapeType="1"/>
            </p:cNvSpPr>
            <p:nvPr/>
          </p:nvSpPr>
          <p:spPr bwMode="auto">
            <a:xfrm flipH="1">
              <a:off x="4141" y="2251"/>
              <a:ext cx="263" cy="1"/>
            </a:xfrm>
            <a:prstGeom prst="line">
              <a:avLst/>
            </a:prstGeom>
            <a:noFill/>
            <a:ln w="14288">
              <a:solidFill>
                <a:srgbClr val="0000FF"/>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3" name="Line 11"/>
            <p:cNvSpPr>
              <a:spLocks noChangeShapeType="1"/>
            </p:cNvSpPr>
            <p:nvPr/>
          </p:nvSpPr>
          <p:spPr bwMode="auto">
            <a:xfrm flipH="1">
              <a:off x="4141" y="2303"/>
              <a:ext cx="263" cy="1"/>
            </a:xfrm>
            <a:prstGeom prst="line">
              <a:avLst/>
            </a:prstGeom>
            <a:noFill/>
            <a:ln w="14288">
              <a:solidFill>
                <a:srgbClr val="0000FF"/>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4" name="Rectangle 12"/>
            <p:cNvSpPr>
              <a:spLocks noChangeArrowheads="1"/>
            </p:cNvSpPr>
            <p:nvPr/>
          </p:nvSpPr>
          <p:spPr bwMode="auto">
            <a:xfrm>
              <a:off x="4133" y="2155"/>
              <a:ext cx="105" cy="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rgbClr val="133984"/>
                  </a:solidFill>
                  <a:latin typeface="Arial" panose="020B0604020202020204" pitchFamily="34" charset="0"/>
                  <a:ea typeface="黑体" panose="02010609060101010101" pitchFamily="49" charset="-122"/>
                </a:defRPr>
              </a:lvl1pPr>
              <a:lvl2pPr marL="742950" indent="-285750" eaLnBrk="0" hangingPunct="0">
                <a:defRPr>
                  <a:solidFill>
                    <a:srgbClr val="133984"/>
                  </a:solidFill>
                  <a:latin typeface="Arial" panose="020B0604020202020204" pitchFamily="34" charset="0"/>
                  <a:ea typeface="黑体" panose="02010609060101010101" pitchFamily="49" charset="-122"/>
                </a:defRPr>
              </a:lvl2pPr>
              <a:lvl3pPr marL="1143000" indent="-228600" eaLnBrk="0" hangingPunct="0">
                <a:defRPr>
                  <a:solidFill>
                    <a:srgbClr val="133984"/>
                  </a:solidFill>
                  <a:latin typeface="Arial" panose="020B0604020202020204" pitchFamily="34" charset="0"/>
                  <a:ea typeface="黑体" panose="02010609060101010101" pitchFamily="49" charset="-122"/>
                </a:defRPr>
              </a:lvl3pPr>
              <a:lvl4pPr marL="1600200" indent="-228600" eaLnBrk="0" hangingPunct="0">
                <a:defRPr>
                  <a:solidFill>
                    <a:srgbClr val="133984"/>
                  </a:solidFill>
                  <a:latin typeface="Arial" panose="020B0604020202020204" pitchFamily="34" charset="0"/>
                  <a:ea typeface="黑体" panose="02010609060101010101" pitchFamily="49" charset="-122"/>
                </a:defRPr>
              </a:lvl4pPr>
              <a:lvl5pPr marL="2057400" indent="-228600" eaLnBrk="0" hangingPunct="0">
                <a:defRPr>
                  <a:solidFill>
                    <a:srgbClr val="133984"/>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9pPr>
            </a:lstStyle>
            <a:p>
              <a:pPr algn="l" eaLnBrk="1" hangingPunct="1"/>
              <a:r>
                <a:rPr lang="zh-CN" altLang="zh-CN" sz="1100">
                  <a:solidFill>
                    <a:srgbClr val="000080"/>
                  </a:solidFill>
                  <a:latin typeface="Times New Roman" panose="02020603050405020304" pitchFamily="18" charset="0"/>
                  <a:ea typeface="宋体" panose="02010600030101010101" pitchFamily="2" charset="-122"/>
                </a:rPr>
                <a:t>R3</a:t>
              </a:r>
              <a:endParaRPr lang="zh-CN" altLang="zh-CN">
                <a:solidFill>
                  <a:schemeClr val="tx1"/>
                </a:solidFill>
                <a:ea typeface="宋体" panose="02010600030101010101" pitchFamily="2" charset="-122"/>
              </a:endParaRPr>
            </a:p>
          </p:txBody>
        </p:sp>
        <p:sp>
          <p:nvSpPr>
            <p:cNvPr id="15" name="Rectangle 13"/>
            <p:cNvSpPr>
              <a:spLocks noChangeArrowheads="1"/>
            </p:cNvSpPr>
            <p:nvPr/>
          </p:nvSpPr>
          <p:spPr bwMode="auto">
            <a:xfrm>
              <a:off x="4133" y="2312"/>
              <a:ext cx="149" cy="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rgbClr val="133984"/>
                  </a:solidFill>
                  <a:latin typeface="Arial" panose="020B0604020202020204" pitchFamily="34" charset="0"/>
                  <a:ea typeface="黑体" panose="02010609060101010101" pitchFamily="49" charset="-122"/>
                </a:defRPr>
              </a:lvl1pPr>
              <a:lvl2pPr marL="742950" indent="-285750" eaLnBrk="0" hangingPunct="0">
                <a:defRPr>
                  <a:solidFill>
                    <a:srgbClr val="133984"/>
                  </a:solidFill>
                  <a:latin typeface="Arial" panose="020B0604020202020204" pitchFamily="34" charset="0"/>
                  <a:ea typeface="黑体" panose="02010609060101010101" pitchFamily="49" charset="-122"/>
                </a:defRPr>
              </a:lvl2pPr>
              <a:lvl3pPr marL="1143000" indent="-228600" eaLnBrk="0" hangingPunct="0">
                <a:defRPr>
                  <a:solidFill>
                    <a:srgbClr val="133984"/>
                  </a:solidFill>
                  <a:latin typeface="Arial" panose="020B0604020202020204" pitchFamily="34" charset="0"/>
                  <a:ea typeface="黑体" panose="02010609060101010101" pitchFamily="49" charset="-122"/>
                </a:defRPr>
              </a:lvl3pPr>
              <a:lvl4pPr marL="1600200" indent="-228600" eaLnBrk="0" hangingPunct="0">
                <a:defRPr>
                  <a:solidFill>
                    <a:srgbClr val="133984"/>
                  </a:solidFill>
                  <a:latin typeface="Arial" panose="020B0604020202020204" pitchFamily="34" charset="0"/>
                  <a:ea typeface="黑体" panose="02010609060101010101" pitchFamily="49" charset="-122"/>
                </a:defRPr>
              </a:lvl4pPr>
              <a:lvl5pPr marL="2057400" indent="-228600" eaLnBrk="0" hangingPunct="0">
                <a:defRPr>
                  <a:solidFill>
                    <a:srgbClr val="133984"/>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9pPr>
            </a:lstStyle>
            <a:p>
              <a:pPr algn="l" eaLnBrk="1" hangingPunct="1"/>
              <a:r>
                <a:rPr lang="zh-CN" altLang="zh-CN" sz="1100">
                  <a:solidFill>
                    <a:srgbClr val="000080"/>
                  </a:solidFill>
                  <a:latin typeface="Times New Roman" panose="02020603050405020304" pitchFamily="18" charset="0"/>
                  <a:ea typeface="宋体" panose="02010600030101010101" pitchFamily="2" charset="-122"/>
                </a:rPr>
                <a:t>10K</a:t>
              </a:r>
              <a:endParaRPr lang="zh-CN" altLang="zh-CN">
                <a:solidFill>
                  <a:schemeClr val="tx1"/>
                </a:solidFill>
                <a:ea typeface="宋体" panose="02010600030101010101" pitchFamily="2" charset="-122"/>
              </a:endParaRPr>
            </a:p>
          </p:txBody>
        </p:sp>
        <p:sp>
          <p:nvSpPr>
            <p:cNvPr id="16" name="Line 14"/>
            <p:cNvSpPr>
              <a:spLocks noChangeShapeType="1"/>
            </p:cNvSpPr>
            <p:nvPr/>
          </p:nvSpPr>
          <p:spPr bwMode="auto">
            <a:xfrm>
              <a:off x="1866" y="3327"/>
              <a:ext cx="1" cy="174"/>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7" name="Line 15"/>
            <p:cNvSpPr>
              <a:spLocks noChangeShapeType="1"/>
            </p:cNvSpPr>
            <p:nvPr/>
          </p:nvSpPr>
          <p:spPr bwMode="auto">
            <a:xfrm flipV="1">
              <a:off x="1866" y="2889"/>
              <a:ext cx="1" cy="175"/>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8" name="Freeform 16"/>
            <p:cNvSpPr>
              <a:spLocks/>
            </p:cNvSpPr>
            <p:nvPr/>
          </p:nvSpPr>
          <p:spPr bwMode="auto">
            <a:xfrm>
              <a:off x="1779" y="3064"/>
              <a:ext cx="35" cy="263"/>
            </a:xfrm>
            <a:custGeom>
              <a:avLst/>
              <a:gdLst>
                <a:gd name="T0" fmla="*/ 26 w 35"/>
                <a:gd name="T1" fmla="*/ 263 h 263"/>
                <a:gd name="T2" fmla="*/ 35 w 35"/>
                <a:gd name="T3" fmla="*/ 263 h 263"/>
                <a:gd name="T4" fmla="*/ 35 w 35"/>
                <a:gd name="T5" fmla="*/ 0 h 263"/>
                <a:gd name="T6" fmla="*/ 26 w 35"/>
                <a:gd name="T7" fmla="*/ 0 h 263"/>
                <a:gd name="T8" fmla="*/ 26 w 35"/>
                <a:gd name="T9" fmla="*/ 96 h 263"/>
                <a:gd name="T10" fmla="*/ 0 w 35"/>
                <a:gd name="T11" fmla="*/ 96 h 263"/>
                <a:gd name="T12" fmla="*/ 0 w 35"/>
                <a:gd name="T13" fmla="*/ 166 h 263"/>
                <a:gd name="T14" fmla="*/ 26 w 35"/>
                <a:gd name="T15" fmla="*/ 166 h 263"/>
                <a:gd name="T16" fmla="*/ 26 w 35"/>
                <a:gd name="T17" fmla="*/ 263 h 26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5"/>
                <a:gd name="T28" fmla="*/ 0 h 263"/>
                <a:gd name="T29" fmla="*/ 35 w 35"/>
                <a:gd name="T30" fmla="*/ 263 h 26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5" h="263">
                  <a:moveTo>
                    <a:pt x="26" y="263"/>
                  </a:moveTo>
                  <a:lnTo>
                    <a:pt x="35" y="263"/>
                  </a:lnTo>
                  <a:lnTo>
                    <a:pt x="35" y="0"/>
                  </a:lnTo>
                  <a:lnTo>
                    <a:pt x="26" y="0"/>
                  </a:lnTo>
                  <a:lnTo>
                    <a:pt x="26" y="96"/>
                  </a:lnTo>
                  <a:lnTo>
                    <a:pt x="0" y="96"/>
                  </a:lnTo>
                  <a:lnTo>
                    <a:pt x="0" y="166"/>
                  </a:lnTo>
                  <a:lnTo>
                    <a:pt x="26" y="166"/>
                  </a:lnTo>
                  <a:lnTo>
                    <a:pt x="26" y="263"/>
                  </a:lnTo>
                  <a:close/>
                </a:path>
              </a:pathLst>
            </a:custGeom>
            <a:solidFill>
              <a:srgbClr val="0000FF"/>
            </a:solidFill>
            <a:ln w="14288">
              <a:solidFill>
                <a:srgbClr val="0000FF"/>
              </a:solidFill>
              <a:prstDash val="solid"/>
              <a:round/>
              <a:headEnd/>
              <a:tailEnd/>
            </a:ln>
          </p:spPr>
          <p:txBody>
            <a:bodyPr/>
            <a:lstStyle/>
            <a:p>
              <a:endParaRPr lang="zh-CN" altLang="en-US"/>
            </a:p>
          </p:txBody>
        </p:sp>
        <p:sp>
          <p:nvSpPr>
            <p:cNvPr id="19" name="Oval 17"/>
            <p:cNvSpPr>
              <a:spLocks noChangeArrowheads="1"/>
            </p:cNvSpPr>
            <p:nvPr/>
          </p:nvSpPr>
          <p:spPr bwMode="auto">
            <a:xfrm>
              <a:off x="1840" y="3274"/>
              <a:ext cx="53" cy="53"/>
            </a:xfrm>
            <a:prstGeom prst="ellipse">
              <a:avLst/>
            </a:prstGeom>
            <a:noFill/>
            <a:ln w="14288">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rgbClr val="133984"/>
                  </a:solidFill>
                  <a:latin typeface="Arial" panose="020B0604020202020204" pitchFamily="34" charset="0"/>
                  <a:ea typeface="黑体" panose="02010609060101010101" pitchFamily="49" charset="-122"/>
                </a:defRPr>
              </a:lvl1pPr>
              <a:lvl2pPr marL="742950" indent="-285750" eaLnBrk="0" hangingPunct="0">
                <a:defRPr>
                  <a:solidFill>
                    <a:srgbClr val="133984"/>
                  </a:solidFill>
                  <a:latin typeface="Arial" panose="020B0604020202020204" pitchFamily="34" charset="0"/>
                  <a:ea typeface="黑体" panose="02010609060101010101" pitchFamily="49" charset="-122"/>
                </a:defRPr>
              </a:lvl2pPr>
              <a:lvl3pPr marL="1143000" indent="-228600" eaLnBrk="0" hangingPunct="0">
                <a:defRPr>
                  <a:solidFill>
                    <a:srgbClr val="133984"/>
                  </a:solidFill>
                  <a:latin typeface="Arial" panose="020B0604020202020204" pitchFamily="34" charset="0"/>
                  <a:ea typeface="黑体" panose="02010609060101010101" pitchFamily="49" charset="-122"/>
                </a:defRPr>
              </a:lvl3pPr>
              <a:lvl4pPr marL="1600200" indent="-228600" eaLnBrk="0" hangingPunct="0">
                <a:defRPr>
                  <a:solidFill>
                    <a:srgbClr val="133984"/>
                  </a:solidFill>
                  <a:latin typeface="Arial" panose="020B0604020202020204" pitchFamily="34" charset="0"/>
                  <a:ea typeface="黑体" panose="02010609060101010101" pitchFamily="49" charset="-122"/>
                </a:defRPr>
              </a:lvl4pPr>
              <a:lvl5pPr marL="2057400" indent="-228600" eaLnBrk="0" hangingPunct="0">
                <a:defRPr>
                  <a:solidFill>
                    <a:srgbClr val="133984"/>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9pPr>
            </a:lstStyle>
            <a:p>
              <a:pPr eaLnBrk="1" hangingPunct="1"/>
              <a:endParaRPr lang="zh-CN" altLang="en-US"/>
            </a:p>
          </p:txBody>
        </p:sp>
        <p:sp>
          <p:nvSpPr>
            <p:cNvPr id="20" name="Oval 18"/>
            <p:cNvSpPr>
              <a:spLocks noChangeArrowheads="1"/>
            </p:cNvSpPr>
            <p:nvPr/>
          </p:nvSpPr>
          <p:spPr bwMode="auto">
            <a:xfrm>
              <a:off x="1840" y="3064"/>
              <a:ext cx="53" cy="53"/>
            </a:xfrm>
            <a:prstGeom prst="ellipse">
              <a:avLst/>
            </a:prstGeom>
            <a:noFill/>
            <a:ln w="14288">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rgbClr val="133984"/>
                  </a:solidFill>
                  <a:latin typeface="Arial" panose="020B0604020202020204" pitchFamily="34" charset="0"/>
                  <a:ea typeface="黑体" panose="02010609060101010101" pitchFamily="49" charset="-122"/>
                </a:defRPr>
              </a:lvl1pPr>
              <a:lvl2pPr marL="742950" indent="-285750" eaLnBrk="0" hangingPunct="0">
                <a:defRPr>
                  <a:solidFill>
                    <a:srgbClr val="133984"/>
                  </a:solidFill>
                  <a:latin typeface="Arial" panose="020B0604020202020204" pitchFamily="34" charset="0"/>
                  <a:ea typeface="黑体" panose="02010609060101010101" pitchFamily="49" charset="-122"/>
                </a:defRPr>
              </a:lvl2pPr>
              <a:lvl3pPr marL="1143000" indent="-228600" eaLnBrk="0" hangingPunct="0">
                <a:defRPr>
                  <a:solidFill>
                    <a:srgbClr val="133984"/>
                  </a:solidFill>
                  <a:latin typeface="Arial" panose="020B0604020202020204" pitchFamily="34" charset="0"/>
                  <a:ea typeface="黑体" panose="02010609060101010101" pitchFamily="49" charset="-122"/>
                </a:defRPr>
              </a:lvl3pPr>
              <a:lvl4pPr marL="1600200" indent="-228600" eaLnBrk="0" hangingPunct="0">
                <a:defRPr>
                  <a:solidFill>
                    <a:srgbClr val="133984"/>
                  </a:solidFill>
                  <a:latin typeface="Arial" panose="020B0604020202020204" pitchFamily="34" charset="0"/>
                  <a:ea typeface="黑体" panose="02010609060101010101" pitchFamily="49" charset="-122"/>
                </a:defRPr>
              </a:lvl4pPr>
              <a:lvl5pPr marL="2057400" indent="-228600" eaLnBrk="0" hangingPunct="0">
                <a:defRPr>
                  <a:solidFill>
                    <a:srgbClr val="133984"/>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9pPr>
            </a:lstStyle>
            <a:p>
              <a:pPr eaLnBrk="1" hangingPunct="1"/>
              <a:endParaRPr lang="zh-CN" altLang="en-US"/>
            </a:p>
          </p:txBody>
        </p:sp>
        <p:sp>
          <p:nvSpPr>
            <p:cNvPr id="21" name="Rectangle 19"/>
            <p:cNvSpPr>
              <a:spLocks noChangeArrowheads="1"/>
            </p:cNvSpPr>
            <p:nvPr/>
          </p:nvSpPr>
          <p:spPr bwMode="auto">
            <a:xfrm>
              <a:off x="1866" y="3152"/>
              <a:ext cx="149" cy="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rgbClr val="133984"/>
                  </a:solidFill>
                  <a:latin typeface="Arial" panose="020B0604020202020204" pitchFamily="34" charset="0"/>
                  <a:ea typeface="黑体" panose="02010609060101010101" pitchFamily="49" charset="-122"/>
                </a:defRPr>
              </a:lvl1pPr>
              <a:lvl2pPr marL="742950" indent="-285750" eaLnBrk="0" hangingPunct="0">
                <a:defRPr>
                  <a:solidFill>
                    <a:srgbClr val="133984"/>
                  </a:solidFill>
                  <a:latin typeface="Arial" panose="020B0604020202020204" pitchFamily="34" charset="0"/>
                  <a:ea typeface="黑体" panose="02010609060101010101" pitchFamily="49" charset="-122"/>
                </a:defRPr>
              </a:lvl2pPr>
              <a:lvl3pPr marL="1143000" indent="-228600" eaLnBrk="0" hangingPunct="0">
                <a:defRPr>
                  <a:solidFill>
                    <a:srgbClr val="133984"/>
                  </a:solidFill>
                  <a:latin typeface="Arial" panose="020B0604020202020204" pitchFamily="34" charset="0"/>
                  <a:ea typeface="黑体" panose="02010609060101010101" pitchFamily="49" charset="-122"/>
                </a:defRPr>
              </a:lvl3pPr>
              <a:lvl4pPr marL="1600200" indent="-228600" eaLnBrk="0" hangingPunct="0">
                <a:defRPr>
                  <a:solidFill>
                    <a:srgbClr val="133984"/>
                  </a:solidFill>
                  <a:latin typeface="Arial" panose="020B0604020202020204" pitchFamily="34" charset="0"/>
                  <a:ea typeface="黑体" panose="02010609060101010101" pitchFamily="49" charset="-122"/>
                </a:defRPr>
              </a:lvl4pPr>
              <a:lvl5pPr marL="2057400" indent="-228600" eaLnBrk="0" hangingPunct="0">
                <a:defRPr>
                  <a:solidFill>
                    <a:srgbClr val="133984"/>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9pPr>
            </a:lstStyle>
            <a:p>
              <a:pPr algn="l" eaLnBrk="1" hangingPunct="1"/>
              <a:r>
                <a:rPr lang="zh-CN" altLang="zh-CN" sz="1100">
                  <a:solidFill>
                    <a:srgbClr val="000080"/>
                  </a:solidFill>
                  <a:latin typeface="Times New Roman" panose="02020603050405020304" pitchFamily="18" charset="0"/>
                  <a:ea typeface="宋体" panose="02010600030101010101" pitchFamily="2" charset="-122"/>
                </a:rPr>
                <a:t>RST</a:t>
              </a:r>
              <a:endParaRPr lang="zh-CN" altLang="zh-CN">
                <a:solidFill>
                  <a:schemeClr val="tx1"/>
                </a:solidFill>
                <a:ea typeface="宋体" panose="02010600030101010101" pitchFamily="2" charset="-122"/>
              </a:endParaRPr>
            </a:p>
          </p:txBody>
        </p:sp>
        <p:sp>
          <p:nvSpPr>
            <p:cNvPr id="22" name="Line 20"/>
            <p:cNvSpPr>
              <a:spLocks noChangeShapeType="1"/>
            </p:cNvSpPr>
            <p:nvPr/>
          </p:nvSpPr>
          <p:spPr bwMode="auto">
            <a:xfrm flipV="1">
              <a:off x="2129" y="3064"/>
              <a:ext cx="1" cy="88"/>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3" name="Line 21"/>
            <p:cNvSpPr>
              <a:spLocks noChangeShapeType="1"/>
            </p:cNvSpPr>
            <p:nvPr/>
          </p:nvSpPr>
          <p:spPr bwMode="auto">
            <a:xfrm>
              <a:off x="2129" y="3239"/>
              <a:ext cx="1" cy="88"/>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4" name="Line 22"/>
            <p:cNvSpPr>
              <a:spLocks noChangeShapeType="1"/>
            </p:cNvSpPr>
            <p:nvPr/>
          </p:nvSpPr>
          <p:spPr bwMode="auto">
            <a:xfrm>
              <a:off x="2129" y="3213"/>
              <a:ext cx="1" cy="26"/>
            </a:xfrm>
            <a:prstGeom prst="line">
              <a:avLst/>
            </a:prstGeom>
            <a:noFill/>
            <a:ln w="14288">
              <a:solidFill>
                <a:srgbClr val="0000FF"/>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5" name="Line 23"/>
            <p:cNvSpPr>
              <a:spLocks noChangeShapeType="1"/>
            </p:cNvSpPr>
            <p:nvPr/>
          </p:nvSpPr>
          <p:spPr bwMode="auto">
            <a:xfrm>
              <a:off x="2129" y="3152"/>
              <a:ext cx="1" cy="26"/>
            </a:xfrm>
            <a:prstGeom prst="line">
              <a:avLst/>
            </a:prstGeom>
            <a:noFill/>
            <a:ln w="14288">
              <a:solidFill>
                <a:srgbClr val="0000FF"/>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6" name="Line 24"/>
            <p:cNvSpPr>
              <a:spLocks noChangeShapeType="1"/>
            </p:cNvSpPr>
            <p:nvPr/>
          </p:nvSpPr>
          <p:spPr bwMode="auto">
            <a:xfrm>
              <a:off x="2050" y="3213"/>
              <a:ext cx="158" cy="1"/>
            </a:xfrm>
            <a:prstGeom prst="line">
              <a:avLst/>
            </a:prstGeom>
            <a:noFill/>
            <a:ln w="14288">
              <a:solidFill>
                <a:srgbClr val="0000FF"/>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7" name="Line 25"/>
            <p:cNvSpPr>
              <a:spLocks noChangeShapeType="1"/>
            </p:cNvSpPr>
            <p:nvPr/>
          </p:nvSpPr>
          <p:spPr bwMode="auto">
            <a:xfrm>
              <a:off x="2050" y="3178"/>
              <a:ext cx="158" cy="1"/>
            </a:xfrm>
            <a:prstGeom prst="line">
              <a:avLst/>
            </a:prstGeom>
            <a:noFill/>
            <a:ln w="14288">
              <a:solidFill>
                <a:srgbClr val="0000FF"/>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8" name="Rectangle 26"/>
            <p:cNvSpPr>
              <a:spLocks noChangeArrowheads="1"/>
            </p:cNvSpPr>
            <p:nvPr/>
          </p:nvSpPr>
          <p:spPr bwMode="auto">
            <a:xfrm>
              <a:off x="2216" y="3143"/>
              <a:ext cx="140" cy="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rgbClr val="133984"/>
                  </a:solidFill>
                  <a:latin typeface="Arial" panose="020B0604020202020204" pitchFamily="34" charset="0"/>
                  <a:ea typeface="黑体" panose="02010609060101010101" pitchFamily="49" charset="-122"/>
                </a:defRPr>
              </a:lvl1pPr>
              <a:lvl2pPr marL="742950" indent="-285750" eaLnBrk="0" hangingPunct="0">
                <a:defRPr>
                  <a:solidFill>
                    <a:srgbClr val="133984"/>
                  </a:solidFill>
                  <a:latin typeface="Arial" panose="020B0604020202020204" pitchFamily="34" charset="0"/>
                  <a:ea typeface="黑体" panose="02010609060101010101" pitchFamily="49" charset="-122"/>
                </a:defRPr>
              </a:lvl2pPr>
              <a:lvl3pPr marL="1143000" indent="-228600" eaLnBrk="0" hangingPunct="0">
                <a:defRPr>
                  <a:solidFill>
                    <a:srgbClr val="133984"/>
                  </a:solidFill>
                  <a:latin typeface="Arial" panose="020B0604020202020204" pitchFamily="34" charset="0"/>
                  <a:ea typeface="黑体" panose="02010609060101010101" pitchFamily="49" charset="-122"/>
                </a:defRPr>
              </a:lvl3pPr>
              <a:lvl4pPr marL="1600200" indent="-228600" eaLnBrk="0" hangingPunct="0">
                <a:defRPr>
                  <a:solidFill>
                    <a:srgbClr val="133984"/>
                  </a:solidFill>
                  <a:latin typeface="Arial" panose="020B0604020202020204" pitchFamily="34" charset="0"/>
                  <a:ea typeface="黑体" panose="02010609060101010101" pitchFamily="49" charset="-122"/>
                </a:defRPr>
              </a:lvl4pPr>
              <a:lvl5pPr marL="2057400" indent="-228600" eaLnBrk="0" hangingPunct="0">
                <a:defRPr>
                  <a:solidFill>
                    <a:srgbClr val="133984"/>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9pPr>
            </a:lstStyle>
            <a:p>
              <a:pPr algn="l" eaLnBrk="1" hangingPunct="1"/>
              <a:r>
                <a:rPr lang="zh-CN" altLang="zh-CN" sz="1100">
                  <a:solidFill>
                    <a:srgbClr val="000080"/>
                  </a:solidFill>
                  <a:latin typeface="Times New Roman" panose="02020603050405020304" pitchFamily="18" charset="0"/>
                  <a:ea typeface="宋体" panose="02010600030101010101" pitchFamily="2" charset="-122"/>
                </a:rPr>
                <a:t>C16</a:t>
              </a:r>
              <a:endParaRPr lang="zh-CN" altLang="zh-CN">
                <a:solidFill>
                  <a:schemeClr val="tx1"/>
                </a:solidFill>
                <a:ea typeface="宋体" panose="02010600030101010101" pitchFamily="2" charset="-122"/>
              </a:endParaRPr>
            </a:p>
          </p:txBody>
        </p:sp>
        <p:sp>
          <p:nvSpPr>
            <p:cNvPr id="29" name="Rectangle 27"/>
            <p:cNvSpPr>
              <a:spLocks noChangeArrowheads="1"/>
            </p:cNvSpPr>
            <p:nvPr/>
          </p:nvSpPr>
          <p:spPr bwMode="auto">
            <a:xfrm>
              <a:off x="2216" y="3231"/>
              <a:ext cx="131" cy="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rgbClr val="133984"/>
                  </a:solidFill>
                  <a:latin typeface="Arial" panose="020B0604020202020204" pitchFamily="34" charset="0"/>
                  <a:ea typeface="黑体" panose="02010609060101010101" pitchFamily="49" charset="-122"/>
                </a:defRPr>
              </a:lvl1pPr>
              <a:lvl2pPr marL="742950" indent="-285750" eaLnBrk="0" hangingPunct="0">
                <a:defRPr>
                  <a:solidFill>
                    <a:srgbClr val="133984"/>
                  </a:solidFill>
                  <a:latin typeface="Arial" panose="020B0604020202020204" pitchFamily="34" charset="0"/>
                  <a:ea typeface="黑体" panose="02010609060101010101" pitchFamily="49" charset="-122"/>
                </a:defRPr>
              </a:lvl2pPr>
              <a:lvl3pPr marL="1143000" indent="-228600" eaLnBrk="0" hangingPunct="0">
                <a:defRPr>
                  <a:solidFill>
                    <a:srgbClr val="133984"/>
                  </a:solidFill>
                  <a:latin typeface="Arial" panose="020B0604020202020204" pitchFamily="34" charset="0"/>
                  <a:ea typeface="黑体" panose="02010609060101010101" pitchFamily="49" charset="-122"/>
                </a:defRPr>
              </a:lvl3pPr>
              <a:lvl4pPr marL="1600200" indent="-228600" eaLnBrk="0" hangingPunct="0">
                <a:defRPr>
                  <a:solidFill>
                    <a:srgbClr val="133984"/>
                  </a:solidFill>
                  <a:latin typeface="Arial" panose="020B0604020202020204" pitchFamily="34" charset="0"/>
                  <a:ea typeface="黑体" panose="02010609060101010101" pitchFamily="49" charset="-122"/>
                </a:defRPr>
              </a:lvl4pPr>
              <a:lvl5pPr marL="2057400" indent="-228600" eaLnBrk="0" hangingPunct="0">
                <a:defRPr>
                  <a:solidFill>
                    <a:srgbClr val="133984"/>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9pPr>
            </a:lstStyle>
            <a:p>
              <a:pPr algn="l" eaLnBrk="1" hangingPunct="1"/>
              <a:r>
                <a:rPr lang="zh-CN" altLang="zh-CN" sz="1100">
                  <a:solidFill>
                    <a:srgbClr val="000080"/>
                  </a:solidFill>
                  <a:latin typeface="Times New Roman" panose="02020603050405020304" pitchFamily="18" charset="0"/>
                  <a:ea typeface="宋体" panose="02010600030101010101" pitchFamily="2" charset="-122"/>
                </a:rPr>
                <a:t>104</a:t>
              </a:r>
              <a:endParaRPr lang="zh-CN" altLang="zh-CN">
                <a:solidFill>
                  <a:schemeClr val="tx1"/>
                </a:solidFill>
                <a:ea typeface="宋体" panose="02010600030101010101" pitchFamily="2" charset="-122"/>
              </a:endParaRPr>
            </a:p>
          </p:txBody>
        </p:sp>
        <p:sp>
          <p:nvSpPr>
            <p:cNvPr id="30" name="Line 28"/>
            <p:cNvSpPr>
              <a:spLocks noChangeShapeType="1"/>
            </p:cNvSpPr>
            <p:nvPr/>
          </p:nvSpPr>
          <p:spPr bwMode="auto">
            <a:xfrm>
              <a:off x="3879" y="2277"/>
              <a:ext cx="87" cy="1"/>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31" name="Line 29"/>
            <p:cNvSpPr>
              <a:spLocks noChangeShapeType="1"/>
            </p:cNvSpPr>
            <p:nvPr/>
          </p:nvSpPr>
          <p:spPr bwMode="auto">
            <a:xfrm flipH="1">
              <a:off x="3529" y="2277"/>
              <a:ext cx="87" cy="1"/>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32" name="Line 30"/>
            <p:cNvSpPr>
              <a:spLocks noChangeShapeType="1"/>
            </p:cNvSpPr>
            <p:nvPr/>
          </p:nvSpPr>
          <p:spPr bwMode="auto">
            <a:xfrm flipV="1">
              <a:off x="3686" y="2382"/>
              <a:ext cx="35" cy="35"/>
            </a:xfrm>
            <a:prstGeom prst="line">
              <a:avLst/>
            </a:prstGeom>
            <a:noFill/>
            <a:ln w="14288">
              <a:solidFill>
                <a:srgbClr val="0000FF"/>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33" name="Line 31"/>
            <p:cNvSpPr>
              <a:spLocks noChangeShapeType="1"/>
            </p:cNvSpPr>
            <p:nvPr/>
          </p:nvSpPr>
          <p:spPr bwMode="auto">
            <a:xfrm flipV="1">
              <a:off x="3756" y="2382"/>
              <a:ext cx="35" cy="35"/>
            </a:xfrm>
            <a:prstGeom prst="line">
              <a:avLst/>
            </a:prstGeom>
            <a:noFill/>
            <a:ln w="14288">
              <a:solidFill>
                <a:srgbClr val="0000FF"/>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34" name="Line 32"/>
            <p:cNvSpPr>
              <a:spLocks noChangeShapeType="1"/>
            </p:cNvSpPr>
            <p:nvPr/>
          </p:nvSpPr>
          <p:spPr bwMode="auto">
            <a:xfrm flipH="1">
              <a:off x="3616" y="2277"/>
              <a:ext cx="263" cy="1"/>
            </a:xfrm>
            <a:prstGeom prst="line">
              <a:avLst/>
            </a:prstGeom>
            <a:noFill/>
            <a:ln w="14288">
              <a:solidFill>
                <a:srgbClr val="0000FF"/>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35" name="Freeform 33"/>
            <p:cNvSpPr>
              <a:spLocks/>
            </p:cNvSpPr>
            <p:nvPr/>
          </p:nvSpPr>
          <p:spPr bwMode="auto">
            <a:xfrm>
              <a:off x="3730" y="2198"/>
              <a:ext cx="88" cy="158"/>
            </a:xfrm>
            <a:custGeom>
              <a:avLst/>
              <a:gdLst>
                <a:gd name="T0" fmla="*/ 88 w 88"/>
                <a:gd name="T1" fmla="*/ 158 h 158"/>
                <a:gd name="T2" fmla="*/ 0 w 88"/>
                <a:gd name="T3" fmla="*/ 79 h 158"/>
                <a:gd name="T4" fmla="*/ 88 w 88"/>
                <a:gd name="T5" fmla="*/ 0 h 158"/>
                <a:gd name="T6" fmla="*/ 88 w 88"/>
                <a:gd name="T7" fmla="*/ 158 h 158"/>
                <a:gd name="T8" fmla="*/ 0 60000 65536"/>
                <a:gd name="T9" fmla="*/ 0 60000 65536"/>
                <a:gd name="T10" fmla="*/ 0 60000 65536"/>
                <a:gd name="T11" fmla="*/ 0 60000 65536"/>
                <a:gd name="T12" fmla="*/ 0 w 88"/>
                <a:gd name="T13" fmla="*/ 0 h 158"/>
                <a:gd name="T14" fmla="*/ 88 w 88"/>
                <a:gd name="T15" fmla="*/ 158 h 158"/>
              </a:gdLst>
              <a:ahLst/>
              <a:cxnLst>
                <a:cxn ang="T8">
                  <a:pos x="T0" y="T1"/>
                </a:cxn>
                <a:cxn ang="T9">
                  <a:pos x="T2" y="T3"/>
                </a:cxn>
                <a:cxn ang="T10">
                  <a:pos x="T4" y="T5"/>
                </a:cxn>
                <a:cxn ang="T11">
                  <a:pos x="T6" y="T7"/>
                </a:cxn>
              </a:cxnLst>
              <a:rect l="T12" t="T13" r="T14" b="T15"/>
              <a:pathLst>
                <a:path w="88" h="158">
                  <a:moveTo>
                    <a:pt x="88" y="158"/>
                  </a:moveTo>
                  <a:lnTo>
                    <a:pt x="0" y="79"/>
                  </a:lnTo>
                  <a:lnTo>
                    <a:pt x="88" y="0"/>
                  </a:lnTo>
                  <a:lnTo>
                    <a:pt x="88" y="158"/>
                  </a:lnTo>
                  <a:close/>
                </a:path>
              </a:pathLst>
            </a:custGeom>
            <a:solidFill>
              <a:srgbClr val="0000FF"/>
            </a:solidFill>
            <a:ln w="14288">
              <a:solidFill>
                <a:srgbClr val="0000FF"/>
              </a:solidFill>
              <a:prstDash val="solid"/>
              <a:round/>
              <a:headEnd/>
              <a:tailEnd/>
            </a:ln>
          </p:spPr>
          <p:txBody>
            <a:bodyPr/>
            <a:lstStyle/>
            <a:p>
              <a:endParaRPr lang="zh-CN" altLang="en-US"/>
            </a:p>
          </p:txBody>
        </p:sp>
        <p:sp>
          <p:nvSpPr>
            <p:cNvPr id="36" name="Rectangle 34"/>
            <p:cNvSpPr>
              <a:spLocks noChangeArrowheads="1"/>
            </p:cNvSpPr>
            <p:nvPr/>
          </p:nvSpPr>
          <p:spPr bwMode="auto">
            <a:xfrm>
              <a:off x="3721" y="2198"/>
              <a:ext cx="9" cy="158"/>
            </a:xfrm>
            <a:prstGeom prst="rect">
              <a:avLst/>
            </a:prstGeom>
            <a:solidFill>
              <a:srgbClr val="0000FF"/>
            </a:solidFill>
            <a:ln w="14288">
              <a:solidFill>
                <a:srgbClr val="0000FF"/>
              </a:solidFill>
              <a:miter lim="800000"/>
              <a:headEnd/>
              <a:tailEnd/>
            </a:ln>
          </p:spPr>
          <p:txBody>
            <a:bodyPr/>
            <a:lstStyle>
              <a:lvl1pPr eaLnBrk="0" hangingPunct="0">
                <a:defRPr>
                  <a:solidFill>
                    <a:srgbClr val="133984"/>
                  </a:solidFill>
                  <a:latin typeface="Arial" panose="020B0604020202020204" pitchFamily="34" charset="0"/>
                  <a:ea typeface="黑体" panose="02010609060101010101" pitchFamily="49" charset="-122"/>
                </a:defRPr>
              </a:lvl1pPr>
              <a:lvl2pPr marL="742950" indent="-285750" eaLnBrk="0" hangingPunct="0">
                <a:defRPr>
                  <a:solidFill>
                    <a:srgbClr val="133984"/>
                  </a:solidFill>
                  <a:latin typeface="Arial" panose="020B0604020202020204" pitchFamily="34" charset="0"/>
                  <a:ea typeface="黑体" panose="02010609060101010101" pitchFamily="49" charset="-122"/>
                </a:defRPr>
              </a:lvl2pPr>
              <a:lvl3pPr marL="1143000" indent="-228600" eaLnBrk="0" hangingPunct="0">
                <a:defRPr>
                  <a:solidFill>
                    <a:srgbClr val="133984"/>
                  </a:solidFill>
                  <a:latin typeface="Arial" panose="020B0604020202020204" pitchFamily="34" charset="0"/>
                  <a:ea typeface="黑体" panose="02010609060101010101" pitchFamily="49" charset="-122"/>
                </a:defRPr>
              </a:lvl3pPr>
              <a:lvl4pPr marL="1600200" indent="-228600" eaLnBrk="0" hangingPunct="0">
                <a:defRPr>
                  <a:solidFill>
                    <a:srgbClr val="133984"/>
                  </a:solidFill>
                  <a:latin typeface="Arial" panose="020B0604020202020204" pitchFamily="34" charset="0"/>
                  <a:ea typeface="黑体" panose="02010609060101010101" pitchFamily="49" charset="-122"/>
                </a:defRPr>
              </a:lvl4pPr>
              <a:lvl5pPr marL="2057400" indent="-228600" eaLnBrk="0" hangingPunct="0">
                <a:defRPr>
                  <a:solidFill>
                    <a:srgbClr val="133984"/>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9pPr>
            </a:lstStyle>
            <a:p>
              <a:pPr eaLnBrk="1" hangingPunct="1"/>
              <a:endParaRPr lang="zh-CN" altLang="en-US"/>
            </a:p>
          </p:txBody>
        </p:sp>
        <p:sp>
          <p:nvSpPr>
            <p:cNvPr id="37" name="Freeform 35"/>
            <p:cNvSpPr>
              <a:spLocks/>
            </p:cNvSpPr>
            <p:nvPr/>
          </p:nvSpPr>
          <p:spPr bwMode="auto">
            <a:xfrm>
              <a:off x="3669" y="2408"/>
              <a:ext cx="26" cy="26"/>
            </a:xfrm>
            <a:custGeom>
              <a:avLst/>
              <a:gdLst>
                <a:gd name="T0" fmla="*/ 26 w 26"/>
                <a:gd name="T1" fmla="*/ 26 h 26"/>
                <a:gd name="T2" fmla="*/ 0 w 26"/>
                <a:gd name="T3" fmla="*/ 26 h 26"/>
                <a:gd name="T4" fmla="*/ 0 w 26"/>
                <a:gd name="T5" fmla="*/ 0 h 26"/>
                <a:gd name="T6" fmla="*/ 26 w 26"/>
                <a:gd name="T7" fmla="*/ 26 h 26"/>
                <a:gd name="T8" fmla="*/ 0 60000 65536"/>
                <a:gd name="T9" fmla="*/ 0 60000 65536"/>
                <a:gd name="T10" fmla="*/ 0 60000 65536"/>
                <a:gd name="T11" fmla="*/ 0 60000 65536"/>
                <a:gd name="T12" fmla="*/ 0 w 26"/>
                <a:gd name="T13" fmla="*/ 0 h 26"/>
                <a:gd name="T14" fmla="*/ 26 w 26"/>
                <a:gd name="T15" fmla="*/ 26 h 26"/>
              </a:gdLst>
              <a:ahLst/>
              <a:cxnLst>
                <a:cxn ang="T8">
                  <a:pos x="T0" y="T1"/>
                </a:cxn>
                <a:cxn ang="T9">
                  <a:pos x="T2" y="T3"/>
                </a:cxn>
                <a:cxn ang="T10">
                  <a:pos x="T4" y="T5"/>
                </a:cxn>
                <a:cxn ang="T11">
                  <a:pos x="T6" y="T7"/>
                </a:cxn>
              </a:cxnLst>
              <a:rect l="T12" t="T13" r="T14" b="T15"/>
              <a:pathLst>
                <a:path w="26" h="26">
                  <a:moveTo>
                    <a:pt x="26" y="26"/>
                  </a:moveTo>
                  <a:lnTo>
                    <a:pt x="0" y="26"/>
                  </a:lnTo>
                  <a:lnTo>
                    <a:pt x="0" y="0"/>
                  </a:lnTo>
                  <a:lnTo>
                    <a:pt x="26" y="26"/>
                  </a:lnTo>
                  <a:close/>
                </a:path>
              </a:pathLst>
            </a:custGeom>
            <a:solidFill>
              <a:srgbClr val="0000FF"/>
            </a:solidFill>
            <a:ln w="14288">
              <a:solidFill>
                <a:srgbClr val="0000FF"/>
              </a:solidFill>
              <a:prstDash val="solid"/>
              <a:round/>
              <a:headEnd/>
              <a:tailEnd/>
            </a:ln>
          </p:spPr>
          <p:txBody>
            <a:bodyPr/>
            <a:lstStyle/>
            <a:p>
              <a:endParaRPr lang="zh-CN" altLang="en-US"/>
            </a:p>
          </p:txBody>
        </p:sp>
        <p:sp>
          <p:nvSpPr>
            <p:cNvPr id="38" name="Freeform 36"/>
            <p:cNvSpPr>
              <a:spLocks/>
            </p:cNvSpPr>
            <p:nvPr/>
          </p:nvSpPr>
          <p:spPr bwMode="auto">
            <a:xfrm>
              <a:off x="3739" y="2408"/>
              <a:ext cx="26" cy="26"/>
            </a:xfrm>
            <a:custGeom>
              <a:avLst/>
              <a:gdLst>
                <a:gd name="T0" fmla="*/ 26 w 26"/>
                <a:gd name="T1" fmla="*/ 26 h 26"/>
                <a:gd name="T2" fmla="*/ 0 w 26"/>
                <a:gd name="T3" fmla="*/ 26 h 26"/>
                <a:gd name="T4" fmla="*/ 0 w 26"/>
                <a:gd name="T5" fmla="*/ 0 h 26"/>
                <a:gd name="T6" fmla="*/ 26 w 26"/>
                <a:gd name="T7" fmla="*/ 26 h 26"/>
                <a:gd name="T8" fmla="*/ 0 60000 65536"/>
                <a:gd name="T9" fmla="*/ 0 60000 65536"/>
                <a:gd name="T10" fmla="*/ 0 60000 65536"/>
                <a:gd name="T11" fmla="*/ 0 60000 65536"/>
                <a:gd name="T12" fmla="*/ 0 w 26"/>
                <a:gd name="T13" fmla="*/ 0 h 26"/>
                <a:gd name="T14" fmla="*/ 26 w 26"/>
                <a:gd name="T15" fmla="*/ 26 h 26"/>
              </a:gdLst>
              <a:ahLst/>
              <a:cxnLst>
                <a:cxn ang="T8">
                  <a:pos x="T0" y="T1"/>
                </a:cxn>
                <a:cxn ang="T9">
                  <a:pos x="T2" y="T3"/>
                </a:cxn>
                <a:cxn ang="T10">
                  <a:pos x="T4" y="T5"/>
                </a:cxn>
                <a:cxn ang="T11">
                  <a:pos x="T6" y="T7"/>
                </a:cxn>
              </a:cxnLst>
              <a:rect l="T12" t="T13" r="T14" b="T15"/>
              <a:pathLst>
                <a:path w="26" h="26">
                  <a:moveTo>
                    <a:pt x="26" y="26"/>
                  </a:moveTo>
                  <a:lnTo>
                    <a:pt x="0" y="26"/>
                  </a:lnTo>
                  <a:lnTo>
                    <a:pt x="0" y="0"/>
                  </a:lnTo>
                  <a:lnTo>
                    <a:pt x="26" y="26"/>
                  </a:lnTo>
                  <a:close/>
                </a:path>
              </a:pathLst>
            </a:custGeom>
            <a:solidFill>
              <a:srgbClr val="0000FF"/>
            </a:solidFill>
            <a:ln w="14288">
              <a:solidFill>
                <a:srgbClr val="0000FF"/>
              </a:solidFill>
              <a:prstDash val="solid"/>
              <a:round/>
              <a:headEnd/>
              <a:tailEnd/>
            </a:ln>
          </p:spPr>
          <p:txBody>
            <a:bodyPr/>
            <a:lstStyle/>
            <a:p>
              <a:endParaRPr lang="zh-CN" altLang="en-US"/>
            </a:p>
          </p:txBody>
        </p:sp>
        <p:sp>
          <p:nvSpPr>
            <p:cNvPr id="39" name="Rectangle 37"/>
            <p:cNvSpPr>
              <a:spLocks noChangeArrowheads="1"/>
            </p:cNvSpPr>
            <p:nvPr/>
          </p:nvSpPr>
          <p:spPr bwMode="auto">
            <a:xfrm>
              <a:off x="3608" y="2111"/>
              <a:ext cx="201" cy="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rgbClr val="133984"/>
                  </a:solidFill>
                  <a:latin typeface="Arial" panose="020B0604020202020204" pitchFamily="34" charset="0"/>
                  <a:ea typeface="黑体" panose="02010609060101010101" pitchFamily="49" charset="-122"/>
                </a:defRPr>
              </a:lvl1pPr>
              <a:lvl2pPr marL="742950" indent="-285750" eaLnBrk="0" hangingPunct="0">
                <a:defRPr>
                  <a:solidFill>
                    <a:srgbClr val="133984"/>
                  </a:solidFill>
                  <a:latin typeface="Arial" panose="020B0604020202020204" pitchFamily="34" charset="0"/>
                  <a:ea typeface="黑体" panose="02010609060101010101" pitchFamily="49" charset="-122"/>
                </a:defRPr>
              </a:lvl2pPr>
              <a:lvl3pPr marL="1143000" indent="-228600" eaLnBrk="0" hangingPunct="0">
                <a:defRPr>
                  <a:solidFill>
                    <a:srgbClr val="133984"/>
                  </a:solidFill>
                  <a:latin typeface="Arial" panose="020B0604020202020204" pitchFamily="34" charset="0"/>
                  <a:ea typeface="黑体" panose="02010609060101010101" pitchFamily="49" charset="-122"/>
                </a:defRPr>
              </a:lvl3pPr>
              <a:lvl4pPr marL="1600200" indent="-228600" eaLnBrk="0" hangingPunct="0">
                <a:defRPr>
                  <a:solidFill>
                    <a:srgbClr val="133984"/>
                  </a:solidFill>
                  <a:latin typeface="Arial" panose="020B0604020202020204" pitchFamily="34" charset="0"/>
                  <a:ea typeface="黑体" panose="02010609060101010101" pitchFamily="49" charset="-122"/>
                </a:defRPr>
              </a:lvl4pPr>
              <a:lvl5pPr marL="2057400" indent="-228600" eaLnBrk="0" hangingPunct="0">
                <a:defRPr>
                  <a:solidFill>
                    <a:srgbClr val="133984"/>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9pPr>
            </a:lstStyle>
            <a:p>
              <a:pPr algn="l" eaLnBrk="1" hangingPunct="1"/>
              <a:r>
                <a:rPr lang="zh-CN" altLang="zh-CN" sz="1100">
                  <a:solidFill>
                    <a:srgbClr val="000080"/>
                  </a:solidFill>
                  <a:latin typeface="Times New Roman" panose="02020603050405020304" pitchFamily="18" charset="0"/>
                  <a:ea typeface="宋体" panose="02010600030101010101" pitchFamily="2" charset="-122"/>
                </a:rPr>
                <a:t>LED1</a:t>
              </a:r>
              <a:endParaRPr lang="zh-CN" altLang="zh-CN">
                <a:solidFill>
                  <a:schemeClr val="tx1"/>
                </a:solidFill>
                <a:ea typeface="宋体" panose="02010600030101010101" pitchFamily="2" charset="-122"/>
              </a:endParaRPr>
            </a:p>
          </p:txBody>
        </p:sp>
        <p:sp>
          <p:nvSpPr>
            <p:cNvPr id="40" name="Rectangle 38"/>
            <p:cNvSpPr>
              <a:spLocks noChangeArrowheads="1"/>
            </p:cNvSpPr>
            <p:nvPr/>
          </p:nvSpPr>
          <p:spPr bwMode="auto">
            <a:xfrm>
              <a:off x="3608" y="2435"/>
              <a:ext cx="280" cy="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rgbClr val="133984"/>
                  </a:solidFill>
                  <a:latin typeface="Arial" panose="020B0604020202020204" pitchFamily="34" charset="0"/>
                  <a:ea typeface="黑体" panose="02010609060101010101" pitchFamily="49" charset="-122"/>
                </a:defRPr>
              </a:lvl1pPr>
              <a:lvl2pPr marL="742950" indent="-285750" eaLnBrk="0" hangingPunct="0">
                <a:defRPr>
                  <a:solidFill>
                    <a:srgbClr val="133984"/>
                  </a:solidFill>
                  <a:latin typeface="Arial" panose="020B0604020202020204" pitchFamily="34" charset="0"/>
                  <a:ea typeface="黑体" panose="02010609060101010101" pitchFamily="49" charset="-122"/>
                </a:defRPr>
              </a:lvl2pPr>
              <a:lvl3pPr marL="1143000" indent="-228600" eaLnBrk="0" hangingPunct="0">
                <a:defRPr>
                  <a:solidFill>
                    <a:srgbClr val="133984"/>
                  </a:solidFill>
                  <a:latin typeface="Arial" panose="020B0604020202020204" pitchFamily="34" charset="0"/>
                  <a:ea typeface="黑体" panose="02010609060101010101" pitchFamily="49" charset="-122"/>
                </a:defRPr>
              </a:lvl3pPr>
              <a:lvl4pPr marL="1600200" indent="-228600" eaLnBrk="0" hangingPunct="0">
                <a:defRPr>
                  <a:solidFill>
                    <a:srgbClr val="133984"/>
                  </a:solidFill>
                  <a:latin typeface="Arial" panose="020B0604020202020204" pitchFamily="34" charset="0"/>
                  <a:ea typeface="黑体" panose="02010609060101010101" pitchFamily="49" charset="-122"/>
                </a:defRPr>
              </a:lvl4pPr>
              <a:lvl5pPr marL="2057400" indent="-228600" eaLnBrk="0" hangingPunct="0">
                <a:defRPr>
                  <a:solidFill>
                    <a:srgbClr val="133984"/>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9pPr>
            </a:lstStyle>
            <a:p>
              <a:pPr algn="l" eaLnBrk="1" hangingPunct="1"/>
              <a:r>
                <a:rPr lang="zh-CN" altLang="zh-CN" sz="1100">
                  <a:solidFill>
                    <a:srgbClr val="000080"/>
                  </a:solidFill>
                  <a:latin typeface="Times New Roman" panose="02020603050405020304" pitchFamily="18" charset="0"/>
                  <a:ea typeface="宋体" panose="02010600030101010101" pitchFamily="2" charset="-122"/>
                </a:rPr>
                <a:t>POWER</a:t>
              </a:r>
              <a:endParaRPr lang="zh-CN" altLang="zh-CN">
                <a:solidFill>
                  <a:schemeClr val="tx1"/>
                </a:solidFill>
                <a:ea typeface="宋体" panose="02010600030101010101" pitchFamily="2" charset="-122"/>
              </a:endParaRPr>
            </a:p>
          </p:txBody>
        </p:sp>
        <p:sp>
          <p:nvSpPr>
            <p:cNvPr id="41" name="Line 39"/>
            <p:cNvSpPr>
              <a:spLocks noChangeShapeType="1"/>
            </p:cNvSpPr>
            <p:nvPr/>
          </p:nvSpPr>
          <p:spPr bwMode="auto">
            <a:xfrm flipH="1">
              <a:off x="3354" y="2277"/>
              <a:ext cx="175" cy="1"/>
            </a:xfrm>
            <a:prstGeom prst="line">
              <a:avLst/>
            </a:prstGeom>
            <a:noFill/>
            <a:ln w="14288">
              <a:solidFill>
                <a:srgbClr val="00008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2" name="Oval 40"/>
            <p:cNvSpPr>
              <a:spLocks noChangeArrowheads="1"/>
            </p:cNvSpPr>
            <p:nvPr/>
          </p:nvSpPr>
          <p:spPr bwMode="auto">
            <a:xfrm>
              <a:off x="4465" y="2189"/>
              <a:ext cx="53" cy="53"/>
            </a:xfrm>
            <a:prstGeom prst="ellipse">
              <a:avLst/>
            </a:prstGeom>
            <a:noFill/>
            <a:ln w="0">
              <a:solidFill>
                <a:srgbClr val="800000"/>
              </a:solidFill>
              <a:round/>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rgbClr val="133984"/>
                  </a:solidFill>
                  <a:latin typeface="Arial" panose="020B0604020202020204" pitchFamily="34" charset="0"/>
                  <a:ea typeface="黑体" panose="02010609060101010101" pitchFamily="49" charset="-122"/>
                </a:defRPr>
              </a:lvl1pPr>
              <a:lvl2pPr marL="742950" indent="-285750" eaLnBrk="0" hangingPunct="0">
                <a:defRPr>
                  <a:solidFill>
                    <a:srgbClr val="133984"/>
                  </a:solidFill>
                  <a:latin typeface="Arial" panose="020B0604020202020204" pitchFamily="34" charset="0"/>
                  <a:ea typeface="黑体" panose="02010609060101010101" pitchFamily="49" charset="-122"/>
                </a:defRPr>
              </a:lvl2pPr>
              <a:lvl3pPr marL="1143000" indent="-228600" eaLnBrk="0" hangingPunct="0">
                <a:defRPr>
                  <a:solidFill>
                    <a:srgbClr val="133984"/>
                  </a:solidFill>
                  <a:latin typeface="Arial" panose="020B0604020202020204" pitchFamily="34" charset="0"/>
                  <a:ea typeface="黑体" panose="02010609060101010101" pitchFamily="49" charset="-122"/>
                </a:defRPr>
              </a:lvl3pPr>
              <a:lvl4pPr marL="1600200" indent="-228600" eaLnBrk="0" hangingPunct="0">
                <a:defRPr>
                  <a:solidFill>
                    <a:srgbClr val="133984"/>
                  </a:solidFill>
                  <a:latin typeface="Arial" panose="020B0604020202020204" pitchFamily="34" charset="0"/>
                  <a:ea typeface="黑体" panose="02010609060101010101" pitchFamily="49" charset="-122"/>
                </a:defRPr>
              </a:lvl4pPr>
              <a:lvl5pPr marL="2057400" indent="-228600" eaLnBrk="0" hangingPunct="0">
                <a:defRPr>
                  <a:solidFill>
                    <a:srgbClr val="133984"/>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9pPr>
            </a:lstStyle>
            <a:p>
              <a:pPr eaLnBrk="1" hangingPunct="1"/>
              <a:endParaRPr lang="zh-CN" altLang="en-US"/>
            </a:p>
          </p:txBody>
        </p:sp>
        <p:sp>
          <p:nvSpPr>
            <p:cNvPr id="43" name="Rectangle 41"/>
            <p:cNvSpPr>
              <a:spLocks noChangeArrowheads="1"/>
            </p:cNvSpPr>
            <p:nvPr/>
          </p:nvSpPr>
          <p:spPr bwMode="auto">
            <a:xfrm>
              <a:off x="4386" y="2102"/>
              <a:ext cx="210" cy="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rgbClr val="133984"/>
                  </a:solidFill>
                  <a:latin typeface="Arial" panose="020B0604020202020204" pitchFamily="34" charset="0"/>
                  <a:ea typeface="黑体" panose="02010609060101010101" pitchFamily="49" charset="-122"/>
                </a:defRPr>
              </a:lvl1pPr>
              <a:lvl2pPr marL="742950" indent="-285750" eaLnBrk="0" hangingPunct="0">
                <a:defRPr>
                  <a:solidFill>
                    <a:srgbClr val="133984"/>
                  </a:solidFill>
                  <a:latin typeface="Arial" panose="020B0604020202020204" pitchFamily="34" charset="0"/>
                  <a:ea typeface="黑体" panose="02010609060101010101" pitchFamily="49" charset="-122"/>
                </a:defRPr>
              </a:lvl2pPr>
              <a:lvl3pPr marL="1143000" indent="-228600" eaLnBrk="0" hangingPunct="0">
                <a:defRPr>
                  <a:solidFill>
                    <a:srgbClr val="133984"/>
                  </a:solidFill>
                  <a:latin typeface="Arial" panose="020B0604020202020204" pitchFamily="34" charset="0"/>
                  <a:ea typeface="黑体" panose="02010609060101010101" pitchFamily="49" charset="-122"/>
                </a:defRPr>
              </a:lvl3pPr>
              <a:lvl4pPr marL="1600200" indent="-228600" eaLnBrk="0" hangingPunct="0">
                <a:defRPr>
                  <a:solidFill>
                    <a:srgbClr val="133984"/>
                  </a:solidFill>
                  <a:latin typeface="Arial" panose="020B0604020202020204" pitchFamily="34" charset="0"/>
                  <a:ea typeface="黑体" panose="02010609060101010101" pitchFamily="49" charset="-122"/>
                </a:defRPr>
              </a:lvl4pPr>
              <a:lvl5pPr marL="2057400" indent="-228600" eaLnBrk="0" hangingPunct="0">
                <a:defRPr>
                  <a:solidFill>
                    <a:srgbClr val="133984"/>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9pPr>
            </a:lstStyle>
            <a:p>
              <a:pPr algn="l" eaLnBrk="1" hangingPunct="1"/>
              <a:r>
                <a:rPr lang="zh-CN" altLang="zh-CN" sz="1100">
                  <a:solidFill>
                    <a:srgbClr val="800000"/>
                  </a:solidFill>
                  <a:latin typeface="Times New Roman" panose="02020603050405020304" pitchFamily="18" charset="0"/>
                  <a:ea typeface="宋体" panose="02010600030101010101" pitchFamily="2" charset="-122"/>
                </a:rPr>
                <a:t>+3.3V</a:t>
              </a:r>
              <a:endParaRPr lang="zh-CN" altLang="zh-CN">
                <a:solidFill>
                  <a:schemeClr val="tx1"/>
                </a:solidFill>
                <a:ea typeface="宋体" panose="02010600030101010101" pitchFamily="2" charset="-122"/>
              </a:endParaRPr>
            </a:p>
          </p:txBody>
        </p:sp>
        <p:sp>
          <p:nvSpPr>
            <p:cNvPr id="44" name="Line 42"/>
            <p:cNvSpPr>
              <a:spLocks noChangeShapeType="1"/>
            </p:cNvSpPr>
            <p:nvPr/>
          </p:nvSpPr>
          <p:spPr bwMode="auto">
            <a:xfrm flipV="1">
              <a:off x="4491" y="2242"/>
              <a:ext cx="1" cy="35"/>
            </a:xfrm>
            <a:prstGeom prst="line">
              <a:avLst/>
            </a:prstGeom>
            <a:noFill/>
            <a:ln w="14288">
              <a:solidFill>
                <a:srgbClr val="8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5" name="Line 43"/>
            <p:cNvSpPr>
              <a:spLocks noChangeShapeType="1"/>
            </p:cNvSpPr>
            <p:nvPr/>
          </p:nvSpPr>
          <p:spPr bwMode="auto">
            <a:xfrm>
              <a:off x="1866" y="2889"/>
              <a:ext cx="613" cy="1"/>
            </a:xfrm>
            <a:prstGeom prst="line">
              <a:avLst/>
            </a:prstGeom>
            <a:noFill/>
            <a:ln w="14288">
              <a:solidFill>
                <a:srgbClr val="00008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6" name="Line 44"/>
            <p:cNvSpPr>
              <a:spLocks noChangeShapeType="1"/>
            </p:cNvSpPr>
            <p:nvPr/>
          </p:nvSpPr>
          <p:spPr bwMode="auto">
            <a:xfrm flipV="1">
              <a:off x="2129" y="2889"/>
              <a:ext cx="1" cy="175"/>
            </a:xfrm>
            <a:prstGeom prst="line">
              <a:avLst/>
            </a:prstGeom>
            <a:noFill/>
            <a:ln w="14288">
              <a:solidFill>
                <a:srgbClr val="00008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7" name="Freeform 45"/>
            <p:cNvSpPr>
              <a:spLocks/>
            </p:cNvSpPr>
            <p:nvPr/>
          </p:nvSpPr>
          <p:spPr bwMode="auto">
            <a:xfrm>
              <a:off x="1866" y="3327"/>
              <a:ext cx="263" cy="174"/>
            </a:xfrm>
            <a:custGeom>
              <a:avLst/>
              <a:gdLst>
                <a:gd name="T0" fmla="*/ 263 w 263"/>
                <a:gd name="T1" fmla="*/ 0 h 174"/>
                <a:gd name="T2" fmla="*/ 263 w 263"/>
                <a:gd name="T3" fmla="*/ 174 h 174"/>
                <a:gd name="T4" fmla="*/ 0 w 263"/>
                <a:gd name="T5" fmla="*/ 174 h 174"/>
                <a:gd name="T6" fmla="*/ 0 60000 65536"/>
                <a:gd name="T7" fmla="*/ 0 60000 65536"/>
                <a:gd name="T8" fmla="*/ 0 60000 65536"/>
                <a:gd name="T9" fmla="*/ 0 w 263"/>
                <a:gd name="T10" fmla="*/ 0 h 174"/>
                <a:gd name="T11" fmla="*/ 263 w 263"/>
                <a:gd name="T12" fmla="*/ 174 h 174"/>
              </a:gdLst>
              <a:ahLst/>
              <a:cxnLst>
                <a:cxn ang="T6">
                  <a:pos x="T0" y="T1"/>
                </a:cxn>
                <a:cxn ang="T7">
                  <a:pos x="T2" y="T3"/>
                </a:cxn>
                <a:cxn ang="T8">
                  <a:pos x="T4" y="T5"/>
                </a:cxn>
              </a:cxnLst>
              <a:rect l="T9" t="T10" r="T11" b="T12"/>
              <a:pathLst>
                <a:path w="263" h="174">
                  <a:moveTo>
                    <a:pt x="263" y="0"/>
                  </a:moveTo>
                  <a:lnTo>
                    <a:pt x="263" y="174"/>
                  </a:lnTo>
                  <a:lnTo>
                    <a:pt x="0" y="174"/>
                  </a:lnTo>
                </a:path>
              </a:pathLst>
            </a:custGeom>
            <a:noFill/>
            <a:ln w="14288">
              <a:solidFill>
                <a:srgbClr val="00008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48" name="Line 46"/>
            <p:cNvSpPr>
              <a:spLocks noChangeShapeType="1"/>
            </p:cNvSpPr>
            <p:nvPr/>
          </p:nvSpPr>
          <p:spPr bwMode="auto">
            <a:xfrm flipV="1">
              <a:off x="1866" y="2452"/>
              <a:ext cx="1" cy="87"/>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9" name="Line 47"/>
            <p:cNvSpPr>
              <a:spLocks noChangeShapeType="1"/>
            </p:cNvSpPr>
            <p:nvPr/>
          </p:nvSpPr>
          <p:spPr bwMode="auto">
            <a:xfrm>
              <a:off x="1866" y="2802"/>
              <a:ext cx="1" cy="87"/>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0" name="Line 48"/>
            <p:cNvSpPr>
              <a:spLocks noChangeShapeType="1"/>
            </p:cNvSpPr>
            <p:nvPr/>
          </p:nvSpPr>
          <p:spPr bwMode="auto">
            <a:xfrm flipH="1">
              <a:off x="1840" y="2802"/>
              <a:ext cx="53" cy="1"/>
            </a:xfrm>
            <a:prstGeom prst="line">
              <a:avLst/>
            </a:prstGeom>
            <a:noFill/>
            <a:ln w="14288">
              <a:solidFill>
                <a:srgbClr val="0000FF"/>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1" name="Line 49"/>
            <p:cNvSpPr>
              <a:spLocks noChangeShapeType="1"/>
            </p:cNvSpPr>
            <p:nvPr/>
          </p:nvSpPr>
          <p:spPr bwMode="auto">
            <a:xfrm flipH="1">
              <a:off x="1840" y="2539"/>
              <a:ext cx="53" cy="1"/>
            </a:xfrm>
            <a:prstGeom prst="line">
              <a:avLst/>
            </a:prstGeom>
            <a:noFill/>
            <a:ln w="14288">
              <a:solidFill>
                <a:srgbClr val="0000FF"/>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2" name="Line 50"/>
            <p:cNvSpPr>
              <a:spLocks noChangeShapeType="1"/>
            </p:cNvSpPr>
            <p:nvPr/>
          </p:nvSpPr>
          <p:spPr bwMode="auto">
            <a:xfrm>
              <a:off x="1840" y="2539"/>
              <a:ext cx="1" cy="263"/>
            </a:xfrm>
            <a:prstGeom prst="line">
              <a:avLst/>
            </a:prstGeom>
            <a:noFill/>
            <a:ln w="14288">
              <a:solidFill>
                <a:srgbClr val="0000FF"/>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3" name="Line 51"/>
            <p:cNvSpPr>
              <a:spLocks noChangeShapeType="1"/>
            </p:cNvSpPr>
            <p:nvPr/>
          </p:nvSpPr>
          <p:spPr bwMode="auto">
            <a:xfrm>
              <a:off x="1893" y="2539"/>
              <a:ext cx="1" cy="263"/>
            </a:xfrm>
            <a:prstGeom prst="line">
              <a:avLst/>
            </a:prstGeom>
            <a:noFill/>
            <a:ln w="14288">
              <a:solidFill>
                <a:srgbClr val="0000FF"/>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4" name="Rectangle 52"/>
            <p:cNvSpPr>
              <a:spLocks noChangeArrowheads="1"/>
            </p:cNvSpPr>
            <p:nvPr/>
          </p:nvSpPr>
          <p:spPr bwMode="auto">
            <a:xfrm>
              <a:off x="1919" y="2531"/>
              <a:ext cx="105" cy="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rgbClr val="133984"/>
                  </a:solidFill>
                  <a:latin typeface="Arial" panose="020B0604020202020204" pitchFamily="34" charset="0"/>
                  <a:ea typeface="黑体" panose="02010609060101010101" pitchFamily="49" charset="-122"/>
                </a:defRPr>
              </a:lvl1pPr>
              <a:lvl2pPr marL="742950" indent="-285750" eaLnBrk="0" hangingPunct="0">
                <a:defRPr>
                  <a:solidFill>
                    <a:srgbClr val="133984"/>
                  </a:solidFill>
                  <a:latin typeface="Arial" panose="020B0604020202020204" pitchFamily="34" charset="0"/>
                  <a:ea typeface="黑体" panose="02010609060101010101" pitchFamily="49" charset="-122"/>
                </a:defRPr>
              </a:lvl2pPr>
              <a:lvl3pPr marL="1143000" indent="-228600" eaLnBrk="0" hangingPunct="0">
                <a:defRPr>
                  <a:solidFill>
                    <a:srgbClr val="133984"/>
                  </a:solidFill>
                  <a:latin typeface="Arial" panose="020B0604020202020204" pitchFamily="34" charset="0"/>
                  <a:ea typeface="黑体" panose="02010609060101010101" pitchFamily="49" charset="-122"/>
                </a:defRPr>
              </a:lvl3pPr>
              <a:lvl4pPr marL="1600200" indent="-228600" eaLnBrk="0" hangingPunct="0">
                <a:defRPr>
                  <a:solidFill>
                    <a:srgbClr val="133984"/>
                  </a:solidFill>
                  <a:latin typeface="Arial" panose="020B0604020202020204" pitchFamily="34" charset="0"/>
                  <a:ea typeface="黑体" panose="02010609060101010101" pitchFamily="49" charset="-122"/>
                </a:defRPr>
              </a:lvl4pPr>
              <a:lvl5pPr marL="2057400" indent="-228600" eaLnBrk="0" hangingPunct="0">
                <a:defRPr>
                  <a:solidFill>
                    <a:srgbClr val="133984"/>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9pPr>
            </a:lstStyle>
            <a:p>
              <a:pPr algn="l" eaLnBrk="1" hangingPunct="1"/>
              <a:r>
                <a:rPr lang="zh-CN" altLang="zh-CN" sz="1100">
                  <a:solidFill>
                    <a:srgbClr val="000080"/>
                  </a:solidFill>
                  <a:latin typeface="Times New Roman" panose="02020603050405020304" pitchFamily="18" charset="0"/>
                  <a:ea typeface="宋体" panose="02010600030101010101" pitchFamily="2" charset="-122"/>
                </a:rPr>
                <a:t>R3</a:t>
              </a:r>
              <a:endParaRPr lang="zh-CN" altLang="zh-CN">
                <a:solidFill>
                  <a:schemeClr val="tx1"/>
                </a:solidFill>
                <a:ea typeface="宋体" panose="02010600030101010101" pitchFamily="2" charset="-122"/>
              </a:endParaRPr>
            </a:p>
          </p:txBody>
        </p:sp>
        <p:sp>
          <p:nvSpPr>
            <p:cNvPr id="55" name="Rectangle 53"/>
            <p:cNvSpPr>
              <a:spLocks noChangeArrowheads="1"/>
            </p:cNvSpPr>
            <p:nvPr/>
          </p:nvSpPr>
          <p:spPr bwMode="auto">
            <a:xfrm>
              <a:off x="1919" y="2671"/>
              <a:ext cx="149" cy="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rgbClr val="133984"/>
                  </a:solidFill>
                  <a:latin typeface="Arial" panose="020B0604020202020204" pitchFamily="34" charset="0"/>
                  <a:ea typeface="黑体" panose="02010609060101010101" pitchFamily="49" charset="-122"/>
                </a:defRPr>
              </a:lvl1pPr>
              <a:lvl2pPr marL="742950" indent="-285750" eaLnBrk="0" hangingPunct="0">
                <a:defRPr>
                  <a:solidFill>
                    <a:srgbClr val="133984"/>
                  </a:solidFill>
                  <a:latin typeface="Arial" panose="020B0604020202020204" pitchFamily="34" charset="0"/>
                  <a:ea typeface="黑体" panose="02010609060101010101" pitchFamily="49" charset="-122"/>
                </a:defRPr>
              </a:lvl2pPr>
              <a:lvl3pPr marL="1143000" indent="-228600" eaLnBrk="0" hangingPunct="0">
                <a:defRPr>
                  <a:solidFill>
                    <a:srgbClr val="133984"/>
                  </a:solidFill>
                  <a:latin typeface="Arial" panose="020B0604020202020204" pitchFamily="34" charset="0"/>
                  <a:ea typeface="黑体" panose="02010609060101010101" pitchFamily="49" charset="-122"/>
                </a:defRPr>
              </a:lvl3pPr>
              <a:lvl4pPr marL="1600200" indent="-228600" eaLnBrk="0" hangingPunct="0">
                <a:defRPr>
                  <a:solidFill>
                    <a:srgbClr val="133984"/>
                  </a:solidFill>
                  <a:latin typeface="Arial" panose="020B0604020202020204" pitchFamily="34" charset="0"/>
                  <a:ea typeface="黑体" panose="02010609060101010101" pitchFamily="49" charset="-122"/>
                </a:defRPr>
              </a:lvl4pPr>
              <a:lvl5pPr marL="2057400" indent="-228600" eaLnBrk="0" hangingPunct="0">
                <a:defRPr>
                  <a:solidFill>
                    <a:srgbClr val="133984"/>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9pPr>
            </a:lstStyle>
            <a:p>
              <a:pPr algn="l" eaLnBrk="1" hangingPunct="1"/>
              <a:r>
                <a:rPr lang="zh-CN" altLang="zh-CN" sz="1100">
                  <a:solidFill>
                    <a:srgbClr val="000080"/>
                  </a:solidFill>
                  <a:latin typeface="Times New Roman" panose="02020603050405020304" pitchFamily="18" charset="0"/>
                  <a:ea typeface="宋体" panose="02010600030101010101" pitchFamily="2" charset="-122"/>
                </a:rPr>
                <a:t>10K</a:t>
              </a:r>
              <a:endParaRPr lang="zh-CN" altLang="zh-CN">
                <a:solidFill>
                  <a:schemeClr val="tx1"/>
                </a:solidFill>
                <a:ea typeface="宋体" panose="02010600030101010101" pitchFamily="2" charset="-122"/>
              </a:endParaRPr>
            </a:p>
          </p:txBody>
        </p:sp>
        <p:sp>
          <p:nvSpPr>
            <p:cNvPr id="56" name="Oval 54"/>
            <p:cNvSpPr>
              <a:spLocks noChangeArrowheads="1"/>
            </p:cNvSpPr>
            <p:nvPr/>
          </p:nvSpPr>
          <p:spPr bwMode="auto">
            <a:xfrm>
              <a:off x="1840" y="2364"/>
              <a:ext cx="53" cy="53"/>
            </a:xfrm>
            <a:prstGeom prst="ellipse">
              <a:avLst/>
            </a:prstGeom>
            <a:noFill/>
            <a:ln w="0">
              <a:solidFill>
                <a:srgbClr val="800000"/>
              </a:solidFill>
              <a:round/>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rgbClr val="133984"/>
                  </a:solidFill>
                  <a:latin typeface="Arial" panose="020B0604020202020204" pitchFamily="34" charset="0"/>
                  <a:ea typeface="黑体" panose="02010609060101010101" pitchFamily="49" charset="-122"/>
                </a:defRPr>
              </a:lvl1pPr>
              <a:lvl2pPr marL="742950" indent="-285750" eaLnBrk="0" hangingPunct="0">
                <a:defRPr>
                  <a:solidFill>
                    <a:srgbClr val="133984"/>
                  </a:solidFill>
                  <a:latin typeface="Arial" panose="020B0604020202020204" pitchFamily="34" charset="0"/>
                  <a:ea typeface="黑体" panose="02010609060101010101" pitchFamily="49" charset="-122"/>
                </a:defRPr>
              </a:lvl2pPr>
              <a:lvl3pPr marL="1143000" indent="-228600" eaLnBrk="0" hangingPunct="0">
                <a:defRPr>
                  <a:solidFill>
                    <a:srgbClr val="133984"/>
                  </a:solidFill>
                  <a:latin typeface="Arial" panose="020B0604020202020204" pitchFamily="34" charset="0"/>
                  <a:ea typeface="黑体" panose="02010609060101010101" pitchFamily="49" charset="-122"/>
                </a:defRPr>
              </a:lvl3pPr>
              <a:lvl4pPr marL="1600200" indent="-228600" eaLnBrk="0" hangingPunct="0">
                <a:defRPr>
                  <a:solidFill>
                    <a:srgbClr val="133984"/>
                  </a:solidFill>
                  <a:latin typeface="Arial" panose="020B0604020202020204" pitchFamily="34" charset="0"/>
                  <a:ea typeface="黑体" panose="02010609060101010101" pitchFamily="49" charset="-122"/>
                </a:defRPr>
              </a:lvl4pPr>
              <a:lvl5pPr marL="2057400" indent="-228600" eaLnBrk="0" hangingPunct="0">
                <a:defRPr>
                  <a:solidFill>
                    <a:srgbClr val="133984"/>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9pPr>
            </a:lstStyle>
            <a:p>
              <a:pPr eaLnBrk="1" hangingPunct="1"/>
              <a:endParaRPr lang="zh-CN" altLang="en-US"/>
            </a:p>
          </p:txBody>
        </p:sp>
        <p:sp>
          <p:nvSpPr>
            <p:cNvPr id="57" name="Rectangle 55"/>
            <p:cNvSpPr>
              <a:spLocks noChangeArrowheads="1"/>
            </p:cNvSpPr>
            <p:nvPr/>
          </p:nvSpPr>
          <p:spPr bwMode="auto">
            <a:xfrm>
              <a:off x="1761" y="2277"/>
              <a:ext cx="210" cy="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rgbClr val="133984"/>
                  </a:solidFill>
                  <a:latin typeface="Arial" panose="020B0604020202020204" pitchFamily="34" charset="0"/>
                  <a:ea typeface="黑体" panose="02010609060101010101" pitchFamily="49" charset="-122"/>
                </a:defRPr>
              </a:lvl1pPr>
              <a:lvl2pPr marL="742950" indent="-285750" eaLnBrk="0" hangingPunct="0">
                <a:defRPr>
                  <a:solidFill>
                    <a:srgbClr val="133984"/>
                  </a:solidFill>
                  <a:latin typeface="Arial" panose="020B0604020202020204" pitchFamily="34" charset="0"/>
                  <a:ea typeface="黑体" panose="02010609060101010101" pitchFamily="49" charset="-122"/>
                </a:defRPr>
              </a:lvl2pPr>
              <a:lvl3pPr marL="1143000" indent="-228600" eaLnBrk="0" hangingPunct="0">
                <a:defRPr>
                  <a:solidFill>
                    <a:srgbClr val="133984"/>
                  </a:solidFill>
                  <a:latin typeface="Arial" panose="020B0604020202020204" pitchFamily="34" charset="0"/>
                  <a:ea typeface="黑体" panose="02010609060101010101" pitchFamily="49" charset="-122"/>
                </a:defRPr>
              </a:lvl3pPr>
              <a:lvl4pPr marL="1600200" indent="-228600" eaLnBrk="0" hangingPunct="0">
                <a:defRPr>
                  <a:solidFill>
                    <a:srgbClr val="133984"/>
                  </a:solidFill>
                  <a:latin typeface="Arial" panose="020B0604020202020204" pitchFamily="34" charset="0"/>
                  <a:ea typeface="黑体" panose="02010609060101010101" pitchFamily="49" charset="-122"/>
                </a:defRPr>
              </a:lvl4pPr>
              <a:lvl5pPr marL="2057400" indent="-228600" eaLnBrk="0" hangingPunct="0">
                <a:defRPr>
                  <a:solidFill>
                    <a:srgbClr val="133984"/>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9pPr>
            </a:lstStyle>
            <a:p>
              <a:pPr algn="l" eaLnBrk="1" hangingPunct="1"/>
              <a:r>
                <a:rPr lang="zh-CN" altLang="zh-CN" sz="1100">
                  <a:solidFill>
                    <a:srgbClr val="800000"/>
                  </a:solidFill>
                  <a:latin typeface="Times New Roman" panose="02020603050405020304" pitchFamily="18" charset="0"/>
                  <a:ea typeface="宋体" panose="02010600030101010101" pitchFamily="2" charset="-122"/>
                </a:rPr>
                <a:t>+3.3V</a:t>
              </a:r>
              <a:endParaRPr lang="zh-CN" altLang="zh-CN">
                <a:solidFill>
                  <a:schemeClr val="tx1"/>
                </a:solidFill>
                <a:ea typeface="宋体" panose="02010600030101010101" pitchFamily="2" charset="-122"/>
              </a:endParaRPr>
            </a:p>
          </p:txBody>
        </p:sp>
        <p:sp>
          <p:nvSpPr>
            <p:cNvPr id="58" name="Line 56"/>
            <p:cNvSpPr>
              <a:spLocks noChangeShapeType="1"/>
            </p:cNvSpPr>
            <p:nvPr/>
          </p:nvSpPr>
          <p:spPr bwMode="auto">
            <a:xfrm flipV="1">
              <a:off x="1866" y="2417"/>
              <a:ext cx="1" cy="35"/>
            </a:xfrm>
            <a:prstGeom prst="line">
              <a:avLst/>
            </a:prstGeom>
            <a:noFill/>
            <a:ln w="14288">
              <a:solidFill>
                <a:srgbClr val="8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9" name="Line 57"/>
            <p:cNvSpPr>
              <a:spLocks noChangeShapeType="1"/>
            </p:cNvSpPr>
            <p:nvPr/>
          </p:nvSpPr>
          <p:spPr bwMode="auto">
            <a:xfrm>
              <a:off x="1910" y="3589"/>
              <a:ext cx="175" cy="1"/>
            </a:xfrm>
            <a:prstGeom prst="line">
              <a:avLst/>
            </a:prstGeom>
            <a:noFill/>
            <a:ln w="14288">
              <a:solidFill>
                <a:srgbClr val="8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0" name="Line 58"/>
            <p:cNvSpPr>
              <a:spLocks noChangeShapeType="1"/>
            </p:cNvSpPr>
            <p:nvPr/>
          </p:nvSpPr>
          <p:spPr bwMode="auto">
            <a:xfrm>
              <a:off x="1936" y="3615"/>
              <a:ext cx="123" cy="1"/>
            </a:xfrm>
            <a:prstGeom prst="line">
              <a:avLst/>
            </a:prstGeom>
            <a:noFill/>
            <a:ln w="14288">
              <a:solidFill>
                <a:srgbClr val="8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1" name="Line 59"/>
            <p:cNvSpPr>
              <a:spLocks noChangeShapeType="1"/>
            </p:cNvSpPr>
            <p:nvPr/>
          </p:nvSpPr>
          <p:spPr bwMode="auto">
            <a:xfrm>
              <a:off x="1963" y="3641"/>
              <a:ext cx="70" cy="1"/>
            </a:xfrm>
            <a:prstGeom prst="line">
              <a:avLst/>
            </a:prstGeom>
            <a:noFill/>
            <a:ln w="14288">
              <a:solidFill>
                <a:srgbClr val="8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 name="Line 60"/>
            <p:cNvSpPr>
              <a:spLocks noChangeShapeType="1"/>
            </p:cNvSpPr>
            <p:nvPr/>
          </p:nvSpPr>
          <p:spPr bwMode="auto">
            <a:xfrm>
              <a:off x="1989" y="3668"/>
              <a:ext cx="17" cy="1"/>
            </a:xfrm>
            <a:prstGeom prst="line">
              <a:avLst/>
            </a:prstGeom>
            <a:noFill/>
            <a:ln w="14288">
              <a:solidFill>
                <a:srgbClr val="8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3" name="Line 61"/>
            <p:cNvSpPr>
              <a:spLocks noChangeShapeType="1"/>
            </p:cNvSpPr>
            <p:nvPr/>
          </p:nvSpPr>
          <p:spPr bwMode="auto">
            <a:xfrm>
              <a:off x="1998" y="3501"/>
              <a:ext cx="1" cy="88"/>
            </a:xfrm>
            <a:prstGeom prst="line">
              <a:avLst/>
            </a:prstGeom>
            <a:noFill/>
            <a:ln w="14288">
              <a:solidFill>
                <a:srgbClr val="8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4" name="Rectangle 62"/>
            <p:cNvSpPr>
              <a:spLocks noChangeArrowheads="1"/>
            </p:cNvSpPr>
            <p:nvPr/>
          </p:nvSpPr>
          <p:spPr bwMode="auto">
            <a:xfrm>
              <a:off x="3966" y="2802"/>
              <a:ext cx="525" cy="787"/>
            </a:xfrm>
            <a:prstGeom prst="rect">
              <a:avLst/>
            </a:prstGeom>
            <a:solidFill>
              <a:srgbClr val="FFFFB0"/>
            </a:solidFill>
            <a:ln w="0">
              <a:solidFill>
                <a:srgbClr val="800000"/>
              </a:solidFill>
              <a:miter lim="800000"/>
              <a:headEnd/>
              <a:tailEnd/>
            </a:ln>
          </p:spPr>
          <p:txBody>
            <a:bodyPr/>
            <a:lstStyle>
              <a:lvl1pPr eaLnBrk="0" hangingPunct="0">
                <a:defRPr>
                  <a:solidFill>
                    <a:srgbClr val="133984"/>
                  </a:solidFill>
                  <a:latin typeface="Arial" panose="020B0604020202020204" pitchFamily="34" charset="0"/>
                  <a:ea typeface="黑体" panose="02010609060101010101" pitchFamily="49" charset="-122"/>
                </a:defRPr>
              </a:lvl1pPr>
              <a:lvl2pPr marL="742950" indent="-285750" eaLnBrk="0" hangingPunct="0">
                <a:defRPr>
                  <a:solidFill>
                    <a:srgbClr val="133984"/>
                  </a:solidFill>
                  <a:latin typeface="Arial" panose="020B0604020202020204" pitchFamily="34" charset="0"/>
                  <a:ea typeface="黑体" panose="02010609060101010101" pitchFamily="49" charset="-122"/>
                </a:defRPr>
              </a:lvl2pPr>
              <a:lvl3pPr marL="1143000" indent="-228600" eaLnBrk="0" hangingPunct="0">
                <a:defRPr>
                  <a:solidFill>
                    <a:srgbClr val="133984"/>
                  </a:solidFill>
                  <a:latin typeface="Arial" panose="020B0604020202020204" pitchFamily="34" charset="0"/>
                  <a:ea typeface="黑体" panose="02010609060101010101" pitchFamily="49" charset="-122"/>
                </a:defRPr>
              </a:lvl3pPr>
              <a:lvl4pPr marL="1600200" indent="-228600" eaLnBrk="0" hangingPunct="0">
                <a:defRPr>
                  <a:solidFill>
                    <a:srgbClr val="133984"/>
                  </a:solidFill>
                  <a:latin typeface="Arial" panose="020B0604020202020204" pitchFamily="34" charset="0"/>
                  <a:ea typeface="黑体" panose="02010609060101010101" pitchFamily="49" charset="-122"/>
                </a:defRPr>
              </a:lvl4pPr>
              <a:lvl5pPr marL="2057400" indent="-228600" eaLnBrk="0" hangingPunct="0">
                <a:defRPr>
                  <a:solidFill>
                    <a:srgbClr val="133984"/>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9pPr>
            </a:lstStyle>
            <a:p>
              <a:pPr eaLnBrk="1" hangingPunct="1"/>
              <a:endParaRPr lang="zh-CN" altLang="en-US"/>
            </a:p>
          </p:txBody>
        </p:sp>
        <p:sp>
          <p:nvSpPr>
            <p:cNvPr id="65" name="Line 63"/>
            <p:cNvSpPr>
              <a:spLocks noChangeShapeType="1"/>
            </p:cNvSpPr>
            <p:nvPr/>
          </p:nvSpPr>
          <p:spPr bwMode="auto">
            <a:xfrm>
              <a:off x="4491" y="3414"/>
              <a:ext cx="263" cy="1"/>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6" name="Rectangle 64"/>
            <p:cNvSpPr>
              <a:spLocks noChangeArrowheads="1"/>
            </p:cNvSpPr>
            <p:nvPr/>
          </p:nvSpPr>
          <p:spPr bwMode="auto">
            <a:xfrm>
              <a:off x="4317" y="3371"/>
              <a:ext cx="122" cy="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rgbClr val="133984"/>
                  </a:solidFill>
                  <a:latin typeface="Arial" panose="020B0604020202020204" pitchFamily="34" charset="0"/>
                  <a:ea typeface="黑体" panose="02010609060101010101" pitchFamily="49" charset="-122"/>
                </a:defRPr>
              </a:lvl1pPr>
              <a:lvl2pPr marL="742950" indent="-285750" eaLnBrk="0" hangingPunct="0">
                <a:defRPr>
                  <a:solidFill>
                    <a:srgbClr val="133984"/>
                  </a:solidFill>
                  <a:latin typeface="Arial" panose="020B0604020202020204" pitchFamily="34" charset="0"/>
                  <a:ea typeface="黑体" panose="02010609060101010101" pitchFamily="49" charset="-122"/>
                </a:defRPr>
              </a:lvl2pPr>
              <a:lvl3pPr marL="1143000" indent="-228600" eaLnBrk="0" hangingPunct="0">
                <a:defRPr>
                  <a:solidFill>
                    <a:srgbClr val="133984"/>
                  </a:solidFill>
                  <a:latin typeface="Arial" panose="020B0604020202020204" pitchFamily="34" charset="0"/>
                  <a:ea typeface="黑体" panose="02010609060101010101" pitchFamily="49" charset="-122"/>
                </a:defRPr>
              </a:lvl3pPr>
              <a:lvl4pPr marL="1600200" indent="-228600" eaLnBrk="0" hangingPunct="0">
                <a:defRPr>
                  <a:solidFill>
                    <a:srgbClr val="133984"/>
                  </a:solidFill>
                  <a:latin typeface="Arial" panose="020B0604020202020204" pitchFamily="34" charset="0"/>
                  <a:ea typeface="黑体" panose="02010609060101010101" pitchFamily="49" charset="-122"/>
                </a:defRPr>
              </a:lvl4pPr>
              <a:lvl5pPr marL="2057400" indent="-228600" eaLnBrk="0" hangingPunct="0">
                <a:defRPr>
                  <a:solidFill>
                    <a:srgbClr val="133984"/>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9pPr>
            </a:lstStyle>
            <a:p>
              <a:pPr algn="l" eaLnBrk="1" hangingPunct="1"/>
              <a:r>
                <a:rPr lang="zh-CN" altLang="zh-CN" sz="1100">
                  <a:solidFill>
                    <a:srgbClr val="000000"/>
                  </a:solidFill>
                  <a:latin typeface="Times New Roman" panose="02020603050405020304" pitchFamily="18" charset="0"/>
                  <a:ea typeface="宋体" panose="02010600030101010101" pitchFamily="2" charset="-122"/>
                </a:rPr>
                <a:t>QB</a:t>
              </a:r>
              <a:endParaRPr lang="zh-CN" altLang="zh-CN">
                <a:solidFill>
                  <a:schemeClr val="tx1"/>
                </a:solidFill>
                <a:ea typeface="宋体" panose="02010600030101010101" pitchFamily="2" charset="-122"/>
              </a:endParaRPr>
            </a:p>
          </p:txBody>
        </p:sp>
        <p:sp>
          <p:nvSpPr>
            <p:cNvPr id="67" name="Rectangle 65"/>
            <p:cNvSpPr>
              <a:spLocks noChangeArrowheads="1"/>
            </p:cNvSpPr>
            <p:nvPr/>
          </p:nvSpPr>
          <p:spPr bwMode="auto">
            <a:xfrm>
              <a:off x="4623" y="3327"/>
              <a:ext cx="61" cy="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rgbClr val="133984"/>
                  </a:solidFill>
                  <a:latin typeface="Arial" panose="020B0604020202020204" pitchFamily="34" charset="0"/>
                  <a:ea typeface="黑体" panose="02010609060101010101" pitchFamily="49" charset="-122"/>
                </a:defRPr>
              </a:lvl1pPr>
              <a:lvl2pPr marL="742950" indent="-285750" eaLnBrk="0" hangingPunct="0">
                <a:defRPr>
                  <a:solidFill>
                    <a:srgbClr val="133984"/>
                  </a:solidFill>
                  <a:latin typeface="Arial" panose="020B0604020202020204" pitchFamily="34" charset="0"/>
                  <a:ea typeface="黑体" panose="02010609060101010101" pitchFamily="49" charset="-122"/>
                </a:defRPr>
              </a:lvl2pPr>
              <a:lvl3pPr marL="1143000" indent="-228600" eaLnBrk="0" hangingPunct="0">
                <a:defRPr>
                  <a:solidFill>
                    <a:srgbClr val="133984"/>
                  </a:solidFill>
                  <a:latin typeface="Arial" panose="020B0604020202020204" pitchFamily="34" charset="0"/>
                  <a:ea typeface="黑体" panose="02010609060101010101" pitchFamily="49" charset="-122"/>
                </a:defRPr>
              </a:lvl3pPr>
              <a:lvl4pPr marL="1600200" indent="-228600" eaLnBrk="0" hangingPunct="0">
                <a:defRPr>
                  <a:solidFill>
                    <a:srgbClr val="133984"/>
                  </a:solidFill>
                  <a:latin typeface="Arial" panose="020B0604020202020204" pitchFamily="34" charset="0"/>
                  <a:ea typeface="黑体" panose="02010609060101010101" pitchFamily="49" charset="-122"/>
                </a:defRPr>
              </a:lvl4pPr>
              <a:lvl5pPr marL="2057400" indent="-228600" eaLnBrk="0" hangingPunct="0">
                <a:defRPr>
                  <a:solidFill>
                    <a:srgbClr val="133984"/>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9pPr>
            </a:lstStyle>
            <a:p>
              <a:pPr algn="l" eaLnBrk="1" hangingPunct="1"/>
              <a:r>
                <a:rPr lang="zh-CN" altLang="zh-CN" sz="1100">
                  <a:solidFill>
                    <a:srgbClr val="000000"/>
                  </a:solidFill>
                  <a:latin typeface="Times New Roman" panose="02020603050405020304" pitchFamily="18" charset="0"/>
                  <a:ea typeface="宋体" panose="02010600030101010101" pitchFamily="2" charset="-122"/>
                </a:rPr>
                <a:t>1</a:t>
              </a:r>
              <a:endParaRPr lang="zh-CN" altLang="zh-CN">
                <a:solidFill>
                  <a:schemeClr val="tx1"/>
                </a:solidFill>
                <a:ea typeface="宋体" panose="02010600030101010101" pitchFamily="2" charset="-122"/>
              </a:endParaRPr>
            </a:p>
          </p:txBody>
        </p:sp>
        <p:sp>
          <p:nvSpPr>
            <p:cNvPr id="68" name="Line 66"/>
            <p:cNvSpPr>
              <a:spLocks noChangeShapeType="1"/>
            </p:cNvSpPr>
            <p:nvPr/>
          </p:nvSpPr>
          <p:spPr bwMode="auto">
            <a:xfrm>
              <a:off x="4491" y="3327"/>
              <a:ext cx="263" cy="1"/>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9" name="Rectangle 67"/>
            <p:cNvSpPr>
              <a:spLocks noChangeArrowheads="1"/>
            </p:cNvSpPr>
            <p:nvPr/>
          </p:nvSpPr>
          <p:spPr bwMode="auto">
            <a:xfrm>
              <a:off x="4317" y="3283"/>
              <a:ext cx="122" cy="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rgbClr val="133984"/>
                  </a:solidFill>
                  <a:latin typeface="Arial" panose="020B0604020202020204" pitchFamily="34" charset="0"/>
                  <a:ea typeface="黑体" panose="02010609060101010101" pitchFamily="49" charset="-122"/>
                </a:defRPr>
              </a:lvl1pPr>
              <a:lvl2pPr marL="742950" indent="-285750" eaLnBrk="0" hangingPunct="0">
                <a:defRPr>
                  <a:solidFill>
                    <a:srgbClr val="133984"/>
                  </a:solidFill>
                  <a:latin typeface="Arial" panose="020B0604020202020204" pitchFamily="34" charset="0"/>
                  <a:ea typeface="黑体" panose="02010609060101010101" pitchFamily="49" charset="-122"/>
                </a:defRPr>
              </a:lvl2pPr>
              <a:lvl3pPr marL="1143000" indent="-228600" eaLnBrk="0" hangingPunct="0">
                <a:defRPr>
                  <a:solidFill>
                    <a:srgbClr val="133984"/>
                  </a:solidFill>
                  <a:latin typeface="Arial" panose="020B0604020202020204" pitchFamily="34" charset="0"/>
                  <a:ea typeface="黑体" panose="02010609060101010101" pitchFamily="49" charset="-122"/>
                </a:defRPr>
              </a:lvl3pPr>
              <a:lvl4pPr marL="1600200" indent="-228600" eaLnBrk="0" hangingPunct="0">
                <a:defRPr>
                  <a:solidFill>
                    <a:srgbClr val="133984"/>
                  </a:solidFill>
                  <a:latin typeface="Arial" panose="020B0604020202020204" pitchFamily="34" charset="0"/>
                  <a:ea typeface="黑体" panose="02010609060101010101" pitchFamily="49" charset="-122"/>
                </a:defRPr>
              </a:lvl4pPr>
              <a:lvl5pPr marL="2057400" indent="-228600" eaLnBrk="0" hangingPunct="0">
                <a:defRPr>
                  <a:solidFill>
                    <a:srgbClr val="133984"/>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9pPr>
            </a:lstStyle>
            <a:p>
              <a:pPr algn="l" eaLnBrk="1" hangingPunct="1"/>
              <a:r>
                <a:rPr lang="zh-CN" altLang="zh-CN" sz="1100">
                  <a:solidFill>
                    <a:srgbClr val="000000"/>
                  </a:solidFill>
                  <a:latin typeface="Times New Roman" panose="02020603050405020304" pitchFamily="18" charset="0"/>
                  <a:ea typeface="宋体" panose="02010600030101010101" pitchFamily="2" charset="-122"/>
                </a:rPr>
                <a:t>QC</a:t>
              </a:r>
              <a:endParaRPr lang="zh-CN" altLang="zh-CN">
                <a:solidFill>
                  <a:schemeClr val="tx1"/>
                </a:solidFill>
                <a:ea typeface="宋体" panose="02010600030101010101" pitchFamily="2" charset="-122"/>
              </a:endParaRPr>
            </a:p>
          </p:txBody>
        </p:sp>
        <p:sp>
          <p:nvSpPr>
            <p:cNvPr id="70" name="Rectangle 68"/>
            <p:cNvSpPr>
              <a:spLocks noChangeArrowheads="1"/>
            </p:cNvSpPr>
            <p:nvPr/>
          </p:nvSpPr>
          <p:spPr bwMode="auto">
            <a:xfrm>
              <a:off x="4623" y="3240"/>
              <a:ext cx="61" cy="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rgbClr val="133984"/>
                  </a:solidFill>
                  <a:latin typeface="Arial" panose="020B0604020202020204" pitchFamily="34" charset="0"/>
                  <a:ea typeface="黑体" panose="02010609060101010101" pitchFamily="49" charset="-122"/>
                </a:defRPr>
              </a:lvl1pPr>
              <a:lvl2pPr marL="742950" indent="-285750" eaLnBrk="0" hangingPunct="0">
                <a:defRPr>
                  <a:solidFill>
                    <a:srgbClr val="133984"/>
                  </a:solidFill>
                  <a:latin typeface="Arial" panose="020B0604020202020204" pitchFamily="34" charset="0"/>
                  <a:ea typeface="黑体" panose="02010609060101010101" pitchFamily="49" charset="-122"/>
                </a:defRPr>
              </a:lvl2pPr>
              <a:lvl3pPr marL="1143000" indent="-228600" eaLnBrk="0" hangingPunct="0">
                <a:defRPr>
                  <a:solidFill>
                    <a:srgbClr val="133984"/>
                  </a:solidFill>
                  <a:latin typeface="Arial" panose="020B0604020202020204" pitchFamily="34" charset="0"/>
                  <a:ea typeface="黑体" panose="02010609060101010101" pitchFamily="49" charset="-122"/>
                </a:defRPr>
              </a:lvl3pPr>
              <a:lvl4pPr marL="1600200" indent="-228600" eaLnBrk="0" hangingPunct="0">
                <a:defRPr>
                  <a:solidFill>
                    <a:srgbClr val="133984"/>
                  </a:solidFill>
                  <a:latin typeface="Arial" panose="020B0604020202020204" pitchFamily="34" charset="0"/>
                  <a:ea typeface="黑体" panose="02010609060101010101" pitchFamily="49" charset="-122"/>
                </a:defRPr>
              </a:lvl4pPr>
              <a:lvl5pPr marL="2057400" indent="-228600" eaLnBrk="0" hangingPunct="0">
                <a:defRPr>
                  <a:solidFill>
                    <a:srgbClr val="133984"/>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9pPr>
            </a:lstStyle>
            <a:p>
              <a:pPr algn="l" eaLnBrk="1" hangingPunct="1"/>
              <a:r>
                <a:rPr lang="zh-CN" altLang="zh-CN" sz="1100">
                  <a:solidFill>
                    <a:srgbClr val="000000"/>
                  </a:solidFill>
                  <a:latin typeface="Times New Roman" panose="02020603050405020304" pitchFamily="18" charset="0"/>
                  <a:ea typeface="宋体" panose="02010600030101010101" pitchFamily="2" charset="-122"/>
                </a:rPr>
                <a:t>2</a:t>
              </a:r>
              <a:endParaRPr lang="zh-CN" altLang="zh-CN">
                <a:solidFill>
                  <a:schemeClr val="tx1"/>
                </a:solidFill>
                <a:ea typeface="宋体" panose="02010600030101010101" pitchFamily="2" charset="-122"/>
              </a:endParaRPr>
            </a:p>
          </p:txBody>
        </p:sp>
        <p:sp>
          <p:nvSpPr>
            <p:cNvPr id="71" name="Line 69"/>
            <p:cNvSpPr>
              <a:spLocks noChangeShapeType="1"/>
            </p:cNvSpPr>
            <p:nvPr/>
          </p:nvSpPr>
          <p:spPr bwMode="auto">
            <a:xfrm>
              <a:off x="4491" y="3239"/>
              <a:ext cx="263" cy="1"/>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72" name="Rectangle 70"/>
            <p:cNvSpPr>
              <a:spLocks noChangeArrowheads="1"/>
            </p:cNvSpPr>
            <p:nvPr/>
          </p:nvSpPr>
          <p:spPr bwMode="auto">
            <a:xfrm>
              <a:off x="4308" y="3196"/>
              <a:ext cx="131" cy="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rgbClr val="133984"/>
                  </a:solidFill>
                  <a:latin typeface="Arial" panose="020B0604020202020204" pitchFamily="34" charset="0"/>
                  <a:ea typeface="黑体" panose="02010609060101010101" pitchFamily="49" charset="-122"/>
                </a:defRPr>
              </a:lvl1pPr>
              <a:lvl2pPr marL="742950" indent="-285750" eaLnBrk="0" hangingPunct="0">
                <a:defRPr>
                  <a:solidFill>
                    <a:srgbClr val="133984"/>
                  </a:solidFill>
                  <a:latin typeface="Arial" panose="020B0604020202020204" pitchFamily="34" charset="0"/>
                  <a:ea typeface="黑体" panose="02010609060101010101" pitchFamily="49" charset="-122"/>
                </a:defRPr>
              </a:lvl2pPr>
              <a:lvl3pPr marL="1143000" indent="-228600" eaLnBrk="0" hangingPunct="0">
                <a:defRPr>
                  <a:solidFill>
                    <a:srgbClr val="133984"/>
                  </a:solidFill>
                  <a:latin typeface="Arial" panose="020B0604020202020204" pitchFamily="34" charset="0"/>
                  <a:ea typeface="黑体" panose="02010609060101010101" pitchFamily="49" charset="-122"/>
                </a:defRPr>
              </a:lvl3pPr>
              <a:lvl4pPr marL="1600200" indent="-228600" eaLnBrk="0" hangingPunct="0">
                <a:defRPr>
                  <a:solidFill>
                    <a:srgbClr val="133984"/>
                  </a:solidFill>
                  <a:latin typeface="Arial" panose="020B0604020202020204" pitchFamily="34" charset="0"/>
                  <a:ea typeface="黑体" panose="02010609060101010101" pitchFamily="49" charset="-122"/>
                </a:defRPr>
              </a:lvl4pPr>
              <a:lvl5pPr marL="2057400" indent="-228600" eaLnBrk="0" hangingPunct="0">
                <a:defRPr>
                  <a:solidFill>
                    <a:srgbClr val="133984"/>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9pPr>
            </a:lstStyle>
            <a:p>
              <a:pPr algn="l" eaLnBrk="1" hangingPunct="1"/>
              <a:r>
                <a:rPr lang="zh-CN" altLang="zh-CN" sz="1100">
                  <a:solidFill>
                    <a:srgbClr val="000000"/>
                  </a:solidFill>
                  <a:latin typeface="Times New Roman" panose="02020603050405020304" pitchFamily="18" charset="0"/>
                  <a:ea typeface="宋体" panose="02010600030101010101" pitchFamily="2" charset="-122"/>
                </a:rPr>
                <a:t>QD</a:t>
              </a:r>
              <a:endParaRPr lang="zh-CN" altLang="zh-CN">
                <a:solidFill>
                  <a:schemeClr val="tx1"/>
                </a:solidFill>
                <a:ea typeface="宋体" panose="02010600030101010101" pitchFamily="2" charset="-122"/>
              </a:endParaRPr>
            </a:p>
          </p:txBody>
        </p:sp>
        <p:sp>
          <p:nvSpPr>
            <p:cNvPr id="73" name="Rectangle 71"/>
            <p:cNvSpPr>
              <a:spLocks noChangeArrowheads="1"/>
            </p:cNvSpPr>
            <p:nvPr/>
          </p:nvSpPr>
          <p:spPr bwMode="auto">
            <a:xfrm>
              <a:off x="4623" y="3152"/>
              <a:ext cx="61" cy="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rgbClr val="133984"/>
                  </a:solidFill>
                  <a:latin typeface="Arial" panose="020B0604020202020204" pitchFamily="34" charset="0"/>
                  <a:ea typeface="黑体" panose="02010609060101010101" pitchFamily="49" charset="-122"/>
                </a:defRPr>
              </a:lvl1pPr>
              <a:lvl2pPr marL="742950" indent="-285750" eaLnBrk="0" hangingPunct="0">
                <a:defRPr>
                  <a:solidFill>
                    <a:srgbClr val="133984"/>
                  </a:solidFill>
                  <a:latin typeface="Arial" panose="020B0604020202020204" pitchFamily="34" charset="0"/>
                  <a:ea typeface="黑体" panose="02010609060101010101" pitchFamily="49" charset="-122"/>
                </a:defRPr>
              </a:lvl2pPr>
              <a:lvl3pPr marL="1143000" indent="-228600" eaLnBrk="0" hangingPunct="0">
                <a:defRPr>
                  <a:solidFill>
                    <a:srgbClr val="133984"/>
                  </a:solidFill>
                  <a:latin typeface="Arial" panose="020B0604020202020204" pitchFamily="34" charset="0"/>
                  <a:ea typeface="黑体" panose="02010609060101010101" pitchFamily="49" charset="-122"/>
                </a:defRPr>
              </a:lvl3pPr>
              <a:lvl4pPr marL="1600200" indent="-228600" eaLnBrk="0" hangingPunct="0">
                <a:defRPr>
                  <a:solidFill>
                    <a:srgbClr val="133984"/>
                  </a:solidFill>
                  <a:latin typeface="Arial" panose="020B0604020202020204" pitchFamily="34" charset="0"/>
                  <a:ea typeface="黑体" panose="02010609060101010101" pitchFamily="49" charset="-122"/>
                </a:defRPr>
              </a:lvl4pPr>
              <a:lvl5pPr marL="2057400" indent="-228600" eaLnBrk="0" hangingPunct="0">
                <a:defRPr>
                  <a:solidFill>
                    <a:srgbClr val="133984"/>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9pPr>
            </a:lstStyle>
            <a:p>
              <a:pPr algn="l" eaLnBrk="1" hangingPunct="1"/>
              <a:r>
                <a:rPr lang="zh-CN" altLang="zh-CN" sz="1100">
                  <a:solidFill>
                    <a:srgbClr val="000000"/>
                  </a:solidFill>
                  <a:latin typeface="Times New Roman" panose="02020603050405020304" pitchFamily="18" charset="0"/>
                  <a:ea typeface="宋体" panose="02010600030101010101" pitchFamily="2" charset="-122"/>
                </a:rPr>
                <a:t>3</a:t>
              </a:r>
              <a:endParaRPr lang="zh-CN" altLang="zh-CN">
                <a:solidFill>
                  <a:schemeClr val="tx1"/>
                </a:solidFill>
                <a:ea typeface="宋体" panose="02010600030101010101" pitchFamily="2" charset="-122"/>
              </a:endParaRPr>
            </a:p>
          </p:txBody>
        </p:sp>
        <p:sp>
          <p:nvSpPr>
            <p:cNvPr id="74" name="Line 72"/>
            <p:cNvSpPr>
              <a:spLocks noChangeShapeType="1"/>
            </p:cNvSpPr>
            <p:nvPr/>
          </p:nvSpPr>
          <p:spPr bwMode="auto">
            <a:xfrm>
              <a:off x="4491" y="3152"/>
              <a:ext cx="263" cy="1"/>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75" name="Rectangle 73"/>
            <p:cNvSpPr>
              <a:spLocks noChangeArrowheads="1"/>
            </p:cNvSpPr>
            <p:nvPr/>
          </p:nvSpPr>
          <p:spPr bwMode="auto">
            <a:xfrm>
              <a:off x="4317" y="3108"/>
              <a:ext cx="122" cy="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rgbClr val="133984"/>
                  </a:solidFill>
                  <a:latin typeface="Arial" panose="020B0604020202020204" pitchFamily="34" charset="0"/>
                  <a:ea typeface="黑体" panose="02010609060101010101" pitchFamily="49" charset="-122"/>
                </a:defRPr>
              </a:lvl1pPr>
              <a:lvl2pPr marL="742950" indent="-285750" eaLnBrk="0" hangingPunct="0">
                <a:defRPr>
                  <a:solidFill>
                    <a:srgbClr val="133984"/>
                  </a:solidFill>
                  <a:latin typeface="Arial" panose="020B0604020202020204" pitchFamily="34" charset="0"/>
                  <a:ea typeface="黑体" panose="02010609060101010101" pitchFamily="49" charset="-122"/>
                </a:defRPr>
              </a:lvl2pPr>
              <a:lvl3pPr marL="1143000" indent="-228600" eaLnBrk="0" hangingPunct="0">
                <a:defRPr>
                  <a:solidFill>
                    <a:srgbClr val="133984"/>
                  </a:solidFill>
                  <a:latin typeface="Arial" panose="020B0604020202020204" pitchFamily="34" charset="0"/>
                  <a:ea typeface="黑体" panose="02010609060101010101" pitchFamily="49" charset="-122"/>
                </a:defRPr>
              </a:lvl3pPr>
              <a:lvl4pPr marL="1600200" indent="-228600" eaLnBrk="0" hangingPunct="0">
                <a:defRPr>
                  <a:solidFill>
                    <a:srgbClr val="133984"/>
                  </a:solidFill>
                  <a:latin typeface="Arial" panose="020B0604020202020204" pitchFamily="34" charset="0"/>
                  <a:ea typeface="黑体" panose="02010609060101010101" pitchFamily="49" charset="-122"/>
                </a:defRPr>
              </a:lvl4pPr>
              <a:lvl5pPr marL="2057400" indent="-228600" eaLnBrk="0" hangingPunct="0">
                <a:defRPr>
                  <a:solidFill>
                    <a:srgbClr val="133984"/>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9pPr>
            </a:lstStyle>
            <a:p>
              <a:pPr algn="l" eaLnBrk="1" hangingPunct="1"/>
              <a:r>
                <a:rPr lang="zh-CN" altLang="zh-CN" sz="1100">
                  <a:solidFill>
                    <a:srgbClr val="000000"/>
                  </a:solidFill>
                  <a:latin typeface="Times New Roman" panose="02020603050405020304" pitchFamily="18" charset="0"/>
                  <a:ea typeface="宋体" panose="02010600030101010101" pitchFamily="2" charset="-122"/>
                </a:rPr>
                <a:t>QE</a:t>
              </a:r>
              <a:endParaRPr lang="zh-CN" altLang="zh-CN">
                <a:solidFill>
                  <a:schemeClr val="tx1"/>
                </a:solidFill>
                <a:ea typeface="宋体" panose="02010600030101010101" pitchFamily="2" charset="-122"/>
              </a:endParaRPr>
            </a:p>
          </p:txBody>
        </p:sp>
        <p:sp>
          <p:nvSpPr>
            <p:cNvPr id="76" name="Rectangle 74"/>
            <p:cNvSpPr>
              <a:spLocks noChangeArrowheads="1"/>
            </p:cNvSpPr>
            <p:nvPr/>
          </p:nvSpPr>
          <p:spPr bwMode="auto">
            <a:xfrm>
              <a:off x="4623" y="3065"/>
              <a:ext cx="61" cy="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rgbClr val="133984"/>
                  </a:solidFill>
                  <a:latin typeface="Arial" panose="020B0604020202020204" pitchFamily="34" charset="0"/>
                  <a:ea typeface="黑体" panose="02010609060101010101" pitchFamily="49" charset="-122"/>
                </a:defRPr>
              </a:lvl1pPr>
              <a:lvl2pPr marL="742950" indent="-285750" eaLnBrk="0" hangingPunct="0">
                <a:defRPr>
                  <a:solidFill>
                    <a:srgbClr val="133984"/>
                  </a:solidFill>
                  <a:latin typeface="Arial" panose="020B0604020202020204" pitchFamily="34" charset="0"/>
                  <a:ea typeface="黑体" panose="02010609060101010101" pitchFamily="49" charset="-122"/>
                </a:defRPr>
              </a:lvl2pPr>
              <a:lvl3pPr marL="1143000" indent="-228600" eaLnBrk="0" hangingPunct="0">
                <a:defRPr>
                  <a:solidFill>
                    <a:srgbClr val="133984"/>
                  </a:solidFill>
                  <a:latin typeface="Arial" panose="020B0604020202020204" pitchFamily="34" charset="0"/>
                  <a:ea typeface="黑体" panose="02010609060101010101" pitchFamily="49" charset="-122"/>
                </a:defRPr>
              </a:lvl3pPr>
              <a:lvl4pPr marL="1600200" indent="-228600" eaLnBrk="0" hangingPunct="0">
                <a:defRPr>
                  <a:solidFill>
                    <a:srgbClr val="133984"/>
                  </a:solidFill>
                  <a:latin typeface="Arial" panose="020B0604020202020204" pitchFamily="34" charset="0"/>
                  <a:ea typeface="黑体" panose="02010609060101010101" pitchFamily="49" charset="-122"/>
                </a:defRPr>
              </a:lvl4pPr>
              <a:lvl5pPr marL="2057400" indent="-228600" eaLnBrk="0" hangingPunct="0">
                <a:defRPr>
                  <a:solidFill>
                    <a:srgbClr val="133984"/>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9pPr>
            </a:lstStyle>
            <a:p>
              <a:pPr algn="l" eaLnBrk="1" hangingPunct="1"/>
              <a:r>
                <a:rPr lang="zh-CN" altLang="zh-CN" sz="1100">
                  <a:solidFill>
                    <a:srgbClr val="000000"/>
                  </a:solidFill>
                  <a:latin typeface="Times New Roman" panose="02020603050405020304" pitchFamily="18" charset="0"/>
                  <a:ea typeface="宋体" panose="02010600030101010101" pitchFamily="2" charset="-122"/>
                </a:rPr>
                <a:t>4</a:t>
              </a:r>
              <a:endParaRPr lang="zh-CN" altLang="zh-CN">
                <a:solidFill>
                  <a:schemeClr val="tx1"/>
                </a:solidFill>
                <a:ea typeface="宋体" panose="02010600030101010101" pitchFamily="2" charset="-122"/>
              </a:endParaRPr>
            </a:p>
          </p:txBody>
        </p:sp>
        <p:sp>
          <p:nvSpPr>
            <p:cNvPr id="77" name="Line 75"/>
            <p:cNvSpPr>
              <a:spLocks noChangeShapeType="1"/>
            </p:cNvSpPr>
            <p:nvPr/>
          </p:nvSpPr>
          <p:spPr bwMode="auto">
            <a:xfrm>
              <a:off x="4491" y="3064"/>
              <a:ext cx="263" cy="1"/>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78" name="Rectangle 76"/>
            <p:cNvSpPr>
              <a:spLocks noChangeArrowheads="1"/>
            </p:cNvSpPr>
            <p:nvPr/>
          </p:nvSpPr>
          <p:spPr bwMode="auto">
            <a:xfrm>
              <a:off x="4325" y="3021"/>
              <a:ext cx="114" cy="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rgbClr val="133984"/>
                  </a:solidFill>
                  <a:latin typeface="Arial" panose="020B0604020202020204" pitchFamily="34" charset="0"/>
                  <a:ea typeface="黑体" panose="02010609060101010101" pitchFamily="49" charset="-122"/>
                </a:defRPr>
              </a:lvl1pPr>
              <a:lvl2pPr marL="742950" indent="-285750" eaLnBrk="0" hangingPunct="0">
                <a:defRPr>
                  <a:solidFill>
                    <a:srgbClr val="133984"/>
                  </a:solidFill>
                  <a:latin typeface="Arial" panose="020B0604020202020204" pitchFamily="34" charset="0"/>
                  <a:ea typeface="黑体" panose="02010609060101010101" pitchFamily="49" charset="-122"/>
                </a:defRPr>
              </a:lvl2pPr>
              <a:lvl3pPr marL="1143000" indent="-228600" eaLnBrk="0" hangingPunct="0">
                <a:defRPr>
                  <a:solidFill>
                    <a:srgbClr val="133984"/>
                  </a:solidFill>
                  <a:latin typeface="Arial" panose="020B0604020202020204" pitchFamily="34" charset="0"/>
                  <a:ea typeface="黑体" panose="02010609060101010101" pitchFamily="49" charset="-122"/>
                </a:defRPr>
              </a:lvl3pPr>
              <a:lvl4pPr marL="1600200" indent="-228600" eaLnBrk="0" hangingPunct="0">
                <a:defRPr>
                  <a:solidFill>
                    <a:srgbClr val="133984"/>
                  </a:solidFill>
                  <a:latin typeface="Arial" panose="020B0604020202020204" pitchFamily="34" charset="0"/>
                  <a:ea typeface="黑体" panose="02010609060101010101" pitchFamily="49" charset="-122"/>
                </a:defRPr>
              </a:lvl4pPr>
              <a:lvl5pPr marL="2057400" indent="-228600" eaLnBrk="0" hangingPunct="0">
                <a:defRPr>
                  <a:solidFill>
                    <a:srgbClr val="133984"/>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9pPr>
            </a:lstStyle>
            <a:p>
              <a:pPr algn="l" eaLnBrk="1" hangingPunct="1"/>
              <a:r>
                <a:rPr lang="zh-CN" altLang="zh-CN" sz="1100">
                  <a:solidFill>
                    <a:srgbClr val="000000"/>
                  </a:solidFill>
                  <a:latin typeface="Times New Roman" panose="02020603050405020304" pitchFamily="18" charset="0"/>
                  <a:ea typeface="宋体" panose="02010600030101010101" pitchFamily="2" charset="-122"/>
                </a:rPr>
                <a:t>QF</a:t>
              </a:r>
              <a:endParaRPr lang="zh-CN" altLang="zh-CN">
                <a:solidFill>
                  <a:schemeClr val="tx1"/>
                </a:solidFill>
                <a:ea typeface="宋体" panose="02010600030101010101" pitchFamily="2" charset="-122"/>
              </a:endParaRPr>
            </a:p>
          </p:txBody>
        </p:sp>
        <p:sp>
          <p:nvSpPr>
            <p:cNvPr id="79" name="Rectangle 77"/>
            <p:cNvSpPr>
              <a:spLocks noChangeArrowheads="1"/>
            </p:cNvSpPr>
            <p:nvPr/>
          </p:nvSpPr>
          <p:spPr bwMode="auto">
            <a:xfrm>
              <a:off x="4623" y="2977"/>
              <a:ext cx="61" cy="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rgbClr val="133984"/>
                  </a:solidFill>
                  <a:latin typeface="Arial" panose="020B0604020202020204" pitchFamily="34" charset="0"/>
                  <a:ea typeface="黑体" panose="02010609060101010101" pitchFamily="49" charset="-122"/>
                </a:defRPr>
              </a:lvl1pPr>
              <a:lvl2pPr marL="742950" indent="-285750" eaLnBrk="0" hangingPunct="0">
                <a:defRPr>
                  <a:solidFill>
                    <a:srgbClr val="133984"/>
                  </a:solidFill>
                  <a:latin typeface="Arial" panose="020B0604020202020204" pitchFamily="34" charset="0"/>
                  <a:ea typeface="黑体" panose="02010609060101010101" pitchFamily="49" charset="-122"/>
                </a:defRPr>
              </a:lvl2pPr>
              <a:lvl3pPr marL="1143000" indent="-228600" eaLnBrk="0" hangingPunct="0">
                <a:defRPr>
                  <a:solidFill>
                    <a:srgbClr val="133984"/>
                  </a:solidFill>
                  <a:latin typeface="Arial" panose="020B0604020202020204" pitchFamily="34" charset="0"/>
                  <a:ea typeface="黑体" panose="02010609060101010101" pitchFamily="49" charset="-122"/>
                </a:defRPr>
              </a:lvl3pPr>
              <a:lvl4pPr marL="1600200" indent="-228600" eaLnBrk="0" hangingPunct="0">
                <a:defRPr>
                  <a:solidFill>
                    <a:srgbClr val="133984"/>
                  </a:solidFill>
                  <a:latin typeface="Arial" panose="020B0604020202020204" pitchFamily="34" charset="0"/>
                  <a:ea typeface="黑体" panose="02010609060101010101" pitchFamily="49" charset="-122"/>
                </a:defRPr>
              </a:lvl4pPr>
              <a:lvl5pPr marL="2057400" indent="-228600" eaLnBrk="0" hangingPunct="0">
                <a:defRPr>
                  <a:solidFill>
                    <a:srgbClr val="133984"/>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9pPr>
            </a:lstStyle>
            <a:p>
              <a:pPr algn="l" eaLnBrk="1" hangingPunct="1"/>
              <a:r>
                <a:rPr lang="zh-CN" altLang="zh-CN" sz="1100">
                  <a:solidFill>
                    <a:srgbClr val="000000"/>
                  </a:solidFill>
                  <a:latin typeface="Times New Roman" panose="02020603050405020304" pitchFamily="18" charset="0"/>
                  <a:ea typeface="宋体" panose="02010600030101010101" pitchFamily="2" charset="-122"/>
                </a:rPr>
                <a:t>5</a:t>
              </a:r>
              <a:endParaRPr lang="zh-CN" altLang="zh-CN">
                <a:solidFill>
                  <a:schemeClr val="tx1"/>
                </a:solidFill>
                <a:ea typeface="宋体" panose="02010600030101010101" pitchFamily="2" charset="-122"/>
              </a:endParaRPr>
            </a:p>
          </p:txBody>
        </p:sp>
        <p:sp>
          <p:nvSpPr>
            <p:cNvPr id="80" name="Line 78"/>
            <p:cNvSpPr>
              <a:spLocks noChangeShapeType="1"/>
            </p:cNvSpPr>
            <p:nvPr/>
          </p:nvSpPr>
          <p:spPr bwMode="auto">
            <a:xfrm>
              <a:off x="4491" y="2977"/>
              <a:ext cx="263" cy="1"/>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81" name="Rectangle 79"/>
            <p:cNvSpPr>
              <a:spLocks noChangeArrowheads="1"/>
            </p:cNvSpPr>
            <p:nvPr/>
          </p:nvSpPr>
          <p:spPr bwMode="auto">
            <a:xfrm>
              <a:off x="4308" y="2933"/>
              <a:ext cx="131" cy="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rgbClr val="133984"/>
                  </a:solidFill>
                  <a:latin typeface="Arial" panose="020B0604020202020204" pitchFamily="34" charset="0"/>
                  <a:ea typeface="黑体" panose="02010609060101010101" pitchFamily="49" charset="-122"/>
                </a:defRPr>
              </a:lvl1pPr>
              <a:lvl2pPr marL="742950" indent="-285750" eaLnBrk="0" hangingPunct="0">
                <a:defRPr>
                  <a:solidFill>
                    <a:srgbClr val="133984"/>
                  </a:solidFill>
                  <a:latin typeface="Arial" panose="020B0604020202020204" pitchFamily="34" charset="0"/>
                  <a:ea typeface="黑体" panose="02010609060101010101" pitchFamily="49" charset="-122"/>
                </a:defRPr>
              </a:lvl2pPr>
              <a:lvl3pPr marL="1143000" indent="-228600" eaLnBrk="0" hangingPunct="0">
                <a:defRPr>
                  <a:solidFill>
                    <a:srgbClr val="133984"/>
                  </a:solidFill>
                  <a:latin typeface="Arial" panose="020B0604020202020204" pitchFamily="34" charset="0"/>
                  <a:ea typeface="黑体" panose="02010609060101010101" pitchFamily="49" charset="-122"/>
                </a:defRPr>
              </a:lvl3pPr>
              <a:lvl4pPr marL="1600200" indent="-228600" eaLnBrk="0" hangingPunct="0">
                <a:defRPr>
                  <a:solidFill>
                    <a:srgbClr val="133984"/>
                  </a:solidFill>
                  <a:latin typeface="Arial" panose="020B0604020202020204" pitchFamily="34" charset="0"/>
                  <a:ea typeface="黑体" panose="02010609060101010101" pitchFamily="49" charset="-122"/>
                </a:defRPr>
              </a:lvl4pPr>
              <a:lvl5pPr marL="2057400" indent="-228600" eaLnBrk="0" hangingPunct="0">
                <a:defRPr>
                  <a:solidFill>
                    <a:srgbClr val="133984"/>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9pPr>
            </a:lstStyle>
            <a:p>
              <a:pPr algn="l" eaLnBrk="1" hangingPunct="1"/>
              <a:r>
                <a:rPr lang="zh-CN" altLang="zh-CN" sz="1100">
                  <a:solidFill>
                    <a:srgbClr val="000000"/>
                  </a:solidFill>
                  <a:latin typeface="Times New Roman" panose="02020603050405020304" pitchFamily="18" charset="0"/>
                  <a:ea typeface="宋体" panose="02010600030101010101" pitchFamily="2" charset="-122"/>
                </a:rPr>
                <a:t>QG</a:t>
              </a:r>
              <a:endParaRPr lang="zh-CN" altLang="zh-CN">
                <a:solidFill>
                  <a:schemeClr val="tx1"/>
                </a:solidFill>
                <a:ea typeface="宋体" panose="02010600030101010101" pitchFamily="2" charset="-122"/>
              </a:endParaRPr>
            </a:p>
          </p:txBody>
        </p:sp>
        <p:sp>
          <p:nvSpPr>
            <p:cNvPr id="82" name="Rectangle 80"/>
            <p:cNvSpPr>
              <a:spLocks noChangeArrowheads="1"/>
            </p:cNvSpPr>
            <p:nvPr/>
          </p:nvSpPr>
          <p:spPr bwMode="auto">
            <a:xfrm>
              <a:off x="4623" y="2890"/>
              <a:ext cx="61" cy="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rgbClr val="133984"/>
                  </a:solidFill>
                  <a:latin typeface="Arial" panose="020B0604020202020204" pitchFamily="34" charset="0"/>
                  <a:ea typeface="黑体" panose="02010609060101010101" pitchFamily="49" charset="-122"/>
                </a:defRPr>
              </a:lvl1pPr>
              <a:lvl2pPr marL="742950" indent="-285750" eaLnBrk="0" hangingPunct="0">
                <a:defRPr>
                  <a:solidFill>
                    <a:srgbClr val="133984"/>
                  </a:solidFill>
                  <a:latin typeface="Arial" panose="020B0604020202020204" pitchFamily="34" charset="0"/>
                  <a:ea typeface="黑体" panose="02010609060101010101" pitchFamily="49" charset="-122"/>
                </a:defRPr>
              </a:lvl2pPr>
              <a:lvl3pPr marL="1143000" indent="-228600" eaLnBrk="0" hangingPunct="0">
                <a:defRPr>
                  <a:solidFill>
                    <a:srgbClr val="133984"/>
                  </a:solidFill>
                  <a:latin typeface="Arial" panose="020B0604020202020204" pitchFamily="34" charset="0"/>
                  <a:ea typeface="黑体" panose="02010609060101010101" pitchFamily="49" charset="-122"/>
                </a:defRPr>
              </a:lvl3pPr>
              <a:lvl4pPr marL="1600200" indent="-228600" eaLnBrk="0" hangingPunct="0">
                <a:defRPr>
                  <a:solidFill>
                    <a:srgbClr val="133984"/>
                  </a:solidFill>
                  <a:latin typeface="Arial" panose="020B0604020202020204" pitchFamily="34" charset="0"/>
                  <a:ea typeface="黑体" panose="02010609060101010101" pitchFamily="49" charset="-122"/>
                </a:defRPr>
              </a:lvl4pPr>
              <a:lvl5pPr marL="2057400" indent="-228600" eaLnBrk="0" hangingPunct="0">
                <a:defRPr>
                  <a:solidFill>
                    <a:srgbClr val="133984"/>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9pPr>
            </a:lstStyle>
            <a:p>
              <a:pPr algn="l" eaLnBrk="1" hangingPunct="1"/>
              <a:r>
                <a:rPr lang="zh-CN" altLang="zh-CN" sz="1100">
                  <a:solidFill>
                    <a:srgbClr val="000000"/>
                  </a:solidFill>
                  <a:latin typeface="Times New Roman" panose="02020603050405020304" pitchFamily="18" charset="0"/>
                  <a:ea typeface="宋体" panose="02010600030101010101" pitchFamily="2" charset="-122"/>
                </a:rPr>
                <a:t>6</a:t>
              </a:r>
              <a:endParaRPr lang="zh-CN" altLang="zh-CN">
                <a:solidFill>
                  <a:schemeClr val="tx1"/>
                </a:solidFill>
                <a:ea typeface="宋体" panose="02010600030101010101" pitchFamily="2" charset="-122"/>
              </a:endParaRPr>
            </a:p>
          </p:txBody>
        </p:sp>
        <p:sp>
          <p:nvSpPr>
            <p:cNvPr id="83" name="Line 81"/>
            <p:cNvSpPr>
              <a:spLocks noChangeShapeType="1"/>
            </p:cNvSpPr>
            <p:nvPr/>
          </p:nvSpPr>
          <p:spPr bwMode="auto">
            <a:xfrm>
              <a:off x="4491" y="2889"/>
              <a:ext cx="263" cy="1"/>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84" name="Rectangle 82"/>
            <p:cNvSpPr>
              <a:spLocks noChangeArrowheads="1"/>
            </p:cNvSpPr>
            <p:nvPr/>
          </p:nvSpPr>
          <p:spPr bwMode="auto">
            <a:xfrm>
              <a:off x="4308" y="2846"/>
              <a:ext cx="131" cy="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rgbClr val="133984"/>
                  </a:solidFill>
                  <a:latin typeface="Arial" panose="020B0604020202020204" pitchFamily="34" charset="0"/>
                  <a:ea typeface="黑体" panose="02010609060101010101" pitchFamily="49" charset="-122"/>
                </a:defRPr>
              </a:lvl1pPr>
              <a:lvl2pPr marL="742950" indent="-285750" eaLnBrk="0" hangingPunct="0">
                <a:defRPr>
                  <a:solidFill>
                    <a:srgbClr val="133984"/>
                  </a:solidFill>
                  <a:latin typeface="Arial" panose="020B0604020202020204" pitchFamily="34" charset="0"/>
                  <a:ea typeface="黑体" panose="02010609060101010101" pitchFamily="49" charset="-122"/>
                </a:defRPr>
              </a:lvl2pPr>
              <a:lvl3pPr marL="1143000" indent="-228600" eaLnBrk="0" hangingPunct="0">
                <a:defRPr>
                  <a:solidFill>
                    <a:srgbClr val="133984"/>
                  </a:solidFill>
                  <a:latin typeface="Arial" panose="020B0604020202020204" pitchFamily="34" charset="0"/>
                  <a:ea typeface="黑体" panose="02010609060101010101" pitchFamily="49" charset="-122"/>
                </a:defRPr>
              </a:lvl3pPr>
              <a:lvl4pPr marL="1600200" indent="-228600" eaLnBrk="0" hangingPunct="0">
                <a:defRPr>
                  <a:solidFill>
                    <a:srgbClr val="133984"/>
                  </a:solidFill>
                  <a:latin typeface="Arial" panose="020B0604020202020204" pitchFamily="34" charset="0"/>
                  <a:ea typeface="黑体" panose="02010609060101010101" pitchFamily="49" charset="-122"/>
                </a:defRPr>
              </a:lvl4pPr>
              <a:lvl5pPr marL="2057400" indent="-228600" eaLnBrk="0" hangingPunct="0">
                <a:defRPr>
                  <a:solidFill>
                    <a:srgbClr val="133984"/>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9pPr>
            </a:lstStyle>
            <a:p>
              <a:pPr algn="l" eaLnBrk="1" hangingPunct="1"/>
              <a:r>
                <a:rPr lang="zh-CN" altLang="zh-CN" sz="1100">
                  <a:solidFill>
                    <a:srgbClr val="000000"/>
                  </a:solidFill>
                  <a:latin typeface="Times New Roman" panose="02020603050405020304" pitchFamily="18" charset="0"/>
                  <a:ea typeface="宋体" panose="02010600030101010101" pitchFamily="2" charset="-122"/>
                </a:rPr>
                <a:t>QH</a:t>
              </a:r>
              <a:endParaRPr lang="zh-CN" altLang="zh-CN">
                <a:solidFill>
                  <a:schemeClr val="tx1"/>
                </a:solidFill>
                <a:ea typeface="宋体" panose="02010600030101010101" pitchFamily="2" charset="-122"/>
              </a:endParaRPr>
            </a:p>
          </p:txBody>
        </p:sp>
        <p:sp>
          <p:nvSpPr>
            <p:cNvPr id="85" name="Rectangle 83"/>
            <p:cNvSpPr>
              <a:spLocks noChangeArrowheads="1"/>
            </p:cNvSpPr>
            <p:nvPr/>
          </p:nvSpPr>
          <p:spPr bwMode="auto">
            <a:xfrm>
              <a:off x="4623" y="2802"/>
              <a:ext cx="61" cy="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rgbClr val="133984"/>
                  </a:solidFill>
                  <a:latin typeface="Arial" panose="020B0604020202020204" pitchFamily="34" charset="0"/>
                  <a:ea typeface="黑体" panose="02010609060101010101" pitchFamily="49" charset="-122"/>
                </a:defRPr>
              </a:lvl1pPr>
              <a:lvl2pPr marL="742950" indent="-285750" eaLnBrk="0" hangingPunct="0">
                <a:defRPr>
                  <a:solidFill>
                    <a:srgbClr val="133984"/>
                  </a:solidFill>
                  <a:latin typeface="Arial" panose="020B0604020202020204" pitchFamily="34" charset="0"/>
                  <a:ea typeface="黑体" panose="02010609060101010101" pitchFamily="49" charset="-122"/>
                </a:defRPr>
              </a:lvl2pPr>
              <a:lvl3pPr marL="1143000" indent="-228600" eaLnBrk="0" hangingPunct="0">
                <a:defRPr>
                  <a:solidFill>
                    <a:srgbClr val="133984"/>
                  </a:solidFill>
                  <a:latin typeface="Arial" panose="020B0604020202020204" pitchFamily="34" charset="0"/>
                  <a:ea typeface="黑体" panose="02010609060101010101" pitchFamily="49" charset="-122"/>
                </a:defRPr>
              </a:lvl3pPr>
              <a:lvl4pPr marL="1600200" indent="-228600" eaLnBrk="0" hangingPunct="0">
                <a:defRPr>
                  <a:solidFill>
                    <a:srgbClr val="133984"/>
                  </a:solidFill>
                  <a:latin typeface="Arial" panose="020B0604020202020204" pitchFamily="34" charset="0"/>
                  <a:ea typeface="黑体" panose="02010609060101010101" pitchFamily="49" charset="-122"/>
                </a:defRPr>
              </a:lvl4pPr>
              <a:lvl5pPr marL="2057400" indent="-228600" eaLnBrk="0" hangingPunct="0">
                <a:defRPr>
                  <a:solidFill>
                    <a:srgbClr val="133984"/>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9pPr>
            </a:lstStyle>
            <a:p>
              <a:pPr algn="l" eaLnBrk="1" hangingPunct="1"/>
              <a:r>
                <a:rPr lang="zh-CN" altLang="zh-CN" sz="1100">
                  <a:solidFill>
                    <a:srgbClr val="000000"/>
                  </a:solidFill>
                  <a:latin typeface="Times New Roman" panose="02020603050405020304" pitchFamily="18" charset="0"/>
                  <a:ea typeface="宋体" panose="02010600030101010101" pitchFamily="2" charset="-122"/>
                </a:rPr>
                <a:t>7</a:t>
              </a:r>
              <a:endParaRPr lang="zh-CN" altLang="zh-CN">
                <a:solidFill>
                  <a:schemeClr val="tx1"/>
                </a:solidFill>
                <a:ea typeface="宋体" panose="02010600030101010101" pitchFamily="2" charset="-122"/>
              </a:endParaRPr>
            </a:p>
          </p:txBody>
        </p:sp>
        <p:sp>
          <p:nvSpPr>
            <p:cNvPr id="86" name="Line 84"/>
            <p:cNvSpPr>
              <a:spLocks noChangeShapeType="1"/>
            </p:cNvSpPr>
            <p:nvPr/>
          </p:nvSpPr>
          <p:spPr bwMode="auto">
            <a:xfrm flipH="1">
              <a:off x="3704" y="2889"/>
              <a:ext cx="262" cy="1"/>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87" name="Rectangle 85"/>
            <p:cNvSpPr>
              <a:spLocks noChangeArrowheads="1"/>
            </p:cNvSpPr>
            <p:nvPr/>
          </p:nvSpPr>
          <p:spPr bwMode="auto">
            <a:xfrm>
              <a:off x="4019" y="2846"/>
              <a:ext cx="184" cy="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rgbClr val="133984"/>
                  </a:solidFill>
                  <a:latin typeface="Arial" panose="020B0604020202020204" pitchFamily="34" charset="0"/>
                  <a:ea typeface="黑体" panose="02010609060101010101" pitchFamily="49" charset="-122"/>
                </a:defRPr>
              </a:lvl1pPr>
              <a:lvl2pPr marL="742950" indent="-285750" eaLnBrk="0" hangingPunct="0">
                <a:defRPr>
                  <a:solidFill>
                    <a:srgbClr val="133984"/>
                  </a:solidFill>
                  <a:latin typeface="Arial" panose="020B0604020202020204" pitchFamily="34" charset="0"/>
                  <a:ea typeface="黑体" panose="02010609060101010101" pitchFamily="49" charset="-122"/>
                </a:defRPr>
              </a:lvl2pPr>
              <a:lvl3pPr marL="1143000" indent="-228600" eaLnBrk="0" hangingPunct="0">
                <a:defRPr>
                  <a:solidFill>
                    <a:srgbClr val="133984"/>
                  </a:solidFill>
                  <a:latin typeface="Arial" panose="020B0604020202020204" pitchFamily="34" charset="0"/>
                  <a:ea typeface="黑体" panose="02010609060101010101" pitchFamily="49" charset="-122"/>
                </a:defRPr>
              </a:lvl3pPr>
              <a:lvl4pPr marL="1600200" indent="-228600" eaLnBrk="0" hangingPunct="0">
                <a:defRPr>
                  <a:solidFill>
                    <a:srgbClr val="133984"/>
                  </a:solidFill>
                  <a:latin typeface="Arial" panose="020B0604020202020204" pitchFamily="34" charset="0"/>
                  <a:ea typeface="黑体" panose="02010609060101010101" pitchFamily="49" charset="-122"/>
                </a:defRPr>
              </a:lvl4pPr>
              <a:lvl5pPr marL="2057400" indent="-228600" eaLnBrk="0" hangingPunct="0">
                <a:defRPr>
                  <a:solidFill>
                    <a:srgbClr val="133984"/>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9pPr>
            </a:lstStyle>
            <a:p>
              <a:pPr algn="l" eaLnBrk="1" hangingPunct="1"/>
              <a:r>
                <a:rPr lang="zh-CN" altLang="zh-CN" sz="1100">
                  <a:solidFill>
                    <a:srgbClr val="000000"/>
                  </a:solidFill>
                  <a:latin typeface="Times New Roman" panose="02020603050405020304" pitchFamily="18" charset="0"/>
                  <a:ea typeface="宋体" panose="02010600030101010101" pitchFamily="2" charset="-122"/>
                </a:rPr>
                <a:t>GND</a:t>
              </a:r>
              <a:endParaRPr lang="zh-CN" altLang="zh-CN">
                <a:solidFill>
                  <a:schemeClr val="tx1"/>
                </a:solidFill>
                <a:ea typeface="宋体" panose="02010600030101010101" pitchFamily="2" charset="-122"/>
              </a:endParaRPr>
            </a:p>
          </p:txBody>
        </p:sp>
        <p:sp>
          <p:nvSpPr>
            <p:cNvPr id="88" name="Rectangle 86"/>
            <p:cNvSpPr>
              <a:spLocks noChangeArrowheads="1"/>
            </p:cNvSpPr>
            <p:nvPr/>
          </p:nvSpPr>
          <p:spPr bwMode="auto">
            <a:xfrm>
              <a:off x="3774" y="2802"/>
              <a:ext cx="61" cy="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rgbClr val="133984"/>
                  </a:solidFill>
                  <a:latin typeface="Arial" panose="020B0604020202020204" pitchFamily="34" charset="0"/>
                  <a:ea typeface="黑体" panose="02010609060101010101" pitchFamily="49" charset="-122"/>
                </a:defRPr>
              </a:lvl1pPr>
              <a:lvl2pPr marL="742950" indent="-285750" eaLnBrk="0" hangingPunct="0">
                <a:defRPr>
                  <a:solidFill>
                    <a:srgbClr val="133984"/>
                  </a:solidFill>
                  <a:latin typeface="Arial" panose="020B0604020202020204" pitchFamily="34" charset="0"/>
                  <a:ea typeface="黑体" panose="02010609060101010101" pitchFamily="49" charset="-122"/>
                </a:defRPr>
              </a:lvl2pPr>
              <a:lvl3pPr marL="1143000" indent="-228600" eaLnBrk="0" hangingPunct="0">
                <a:defRPr>
                  <a:solidFill>
                    <a:srgbClr val="133984"/>
                  </a:solidFill>
                  <a:latin typeface="Arial" panose="020B0604020202020204" pitchFamily="34" charset="0"/>
                  <a:ea typeface="黑体" panose="02010609060101010101" pitchFamily="49" charset="-122"/>
                </a:defRPr>
              </a:lvl3pPr>
              <a:lvl4pPr marL="1600200" indent="-228600" eaLnBrk="0" hangingPunct="0">
                <a:defRPr>
                  <a:solidFill>
                    <a:srgbClr val="133984"/>
                  </a:solidFill>
                  <a:latin typeface="Arial" panose="020B0604020202020204" pitchFamily="34" charset="0"/>
                  <a:ea typeface="黑体" panose="02010609060101010101" pitchFamily="49" charset="-122"/>
                </a:defRPr>
              </a:lvl4pPr>
              <a:lvl5pPr marL="2057400" indent="-228600" eaLnBrk="0" hangingPunct="0">
                <a:defRPr>
                  <a:solidFill>
                    <a:srgbClr val="133984"/>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9pPr>
            </a:lstStyle>
            <a:p>
              <a:pPr algn="l" eaLnBrk="1" hangingPunct="1"/>
              <a:r>
                <a:rPr lang="zh-CN" altLang="zh-CN" sz="1100">
                  <a:solidFill>
                    <a:srgbClr val="000000"/>
                  </a:solidFill>
                  <a:latin typeface="Times New Roman" panose="02020603050405020304" pitchFamily="18" charset="0"/>
                  <a:ea typeface="宋体" panose="02010600030101010101" pitchFamily="2" charset="-122"/>
                </a:rPr>
                <a:t>8</a:t>
              </a:r>
              <a:endParaRPr lang="zh-CN" altLang="zh-CN">
                <a:solidFill>
                  <a:schemeClr val="tx1"/>
                </a:solidFill>
                <a:ea typeface="宋体" panose="02010600030101010101" pitchFamily="2" charset="-122"/>
              </a:endParaRPr>
            </a:p>
          </p:txBody>
        </p:sp>
        <p:sp>
          <p:nvSpPr>
            <p:cNvPr id="89" name="Line 87"/>
            <p:cNvSpPr>
              <a:spLocks noChangeShapeType="1"/>
            </p:cNvSpPr>
            <p:nvPr/>
          </p:nvSpPr>
          <p:spPr bwMode="auto">
            <a:xfrm flipH="1">
              <a:off x="3704" y="3064"/>
              <a:ext cx="262" cy="1"/>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90" name="Rectangle 88"/>
            <p:cNvSpPr>
              <a:spLocks noChangeArrowheads="1"/>
            </p:cNvSpPr>
            <p:nvPr/>
          </p:nvSpPr>
          <p:spPr bwMode="auto">
            <a:xfrm>
              <a:off x="4019" y="3021"/>
              <a:ext cx="166" cy="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rgbClr val="133984"/>
                  </a:solidFill>
                  <a:latin typeface="Arial" panose="020B0604020202020204" pitchFamily="34" charset="0"/>
                  <a:ea typeface="黑体" panose="02010609060101010101" pitchFamily="49" charset="-122"/>
                </a:defRPr>
              </a:lvl1pPr>
              <a:lvl2pPr marL="742950" indent="-285750" eaLnBrk="0" hangingPunct="0">
                <a:defRPr>
                  <a:solidFill>
                    <a:srgbClr val="133984"/>
                  </a:solidFill>
                  <a:latin typeface="Arial" panose="020B0604020202020204" pitchFamily="34" charset="0"/>
                  <a:ea typeface="黑体" panose="02010609060101010101" pitchFamily="49" charset="-122"/>
                </a:defRPr>
              </a:lvl2pPr>
              <a:lvl3pPr marL="1143000" indent="-228600" eaLnBrk="0" hangingPunct="0">
                <a:defRPr>
                  <a:solidFill>
                    <a:srgbClr val="133984"/>
                  </a:solidFill>
                  <a:latin typeface="Arial" panose="020B0604020202020204" pitchFamily="34" charset="0"/>
                  <a:ea typeface="黑体" panose="02010609060101010101" pitchFamily="49" charset="-122"/>
                </a:defRPr>
              </a:lvl3pPr>
              <a:lvl4pPr marL="1600200" indent="-228600" eaLnBrk="0" hangingPunct="0">
                <a:defRPr>
                  <a:solidFill>
                    <a:srgbClr val="133984"/>
                  </a:solidFill>
                  <a:latin typeface="Arial" panose="020B0604020202020204" pitchFamily="34" charset="0"/>
                  <a:ea typeface="黑体" panose="02010609060101010101" pitchFamily="49" charset="-122"/>
                </a:defRPr>
              </a:lvl4pPr>
              <a:lvl5pPr marL="2057400" indent="-228600" eaLnBrk="0" hangingPunct="0">
                <a:defRPr>
                  <a:solidFill>
                    <a:srgbClr val="133984"/>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9pPr>
            </a:lstStyle>
            <a:p>
              <a:pPr algn="l" eaLnBrk="1" hangingPunct="1"/>
              <a:r>
                <a:rPr lang="zh-CN" altLang="zh-CN" sz="1100">
                  <a:solidFill>
                    <a:srgbClr val="000000"/>
                  </a:solidFill>
                  <a:latin typeface="Times New Roman" panose="02020603050405020304" pitchFamily="18" charset="0"/>
                  <a:ea typeface="宋体" panose="02010600030101010101" pitchFamily="2" charset="-122"/>
                </a:rPr>
                <a:t>SQH</a:t>
              </a:r>
              <a:endParaRPr lang="zh-CN" altLang="zh-CN">
                <a:solidFill>
                  <a:schemeClr val="tx1"/>
                </a:solidFill>
                <a:ea typeface="宋体" panose="02010600030101010101" pitchFamily="2" charset="-122"/>
              </a:endParaRPr>
            </a:p>
          </p:txBody>
        </p:sp>
        <p:sp>
          <p:nvSpPr>
            <p:cNvPr id="91" name="Rectangle 89"/>
            <p:cNvSpPr>
              <a:spLocks noChangeArrowheads="1"/>
            </p:cNvSpPr>
            <p:nvPr/>
          </p:nvSpPr>
          <p:spPr bwMode="auto">
            <a:xfrm>
              <a:off x="3774" y="2977"/>
              <a:ext cx="61" cy="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rgbClr val="133984"/>
                  </a:solidFill>
                  <a:latin typeface="Arial" panose="020B0604020202020204" pitchFamily="34" charset="0"/>
                  <a:ea typeface="黑体" panose="02010609060101010101" pitchFamily="49" charset="-122"/>
                </a:defRPr>
              </a:lvl1pPr>
              <a:lvl2pPr marL="742950" indent="-285750" eaLnBrk="0" hangingPunct="0">
                <a:defRPr>
                  <a:solidFill>
                    <a:srgbClr val="133984"/>
                  </a:solidFill>
                  <a:latin typeface="Arial" panose="020B0604020202020204" pitchFamily="34" charset="0"/>
                  <a:ea typeface="黑体" panose="02010609060101010101" pitchFamily="49" charset="-122"/>
                </a:defRPr>
              </a:lvl2pPr>
              <a:lvl3pPr marL="1143000" indent="-228600" eaLnBrk="0" hangingPunct="0">
                <a:defRPr>
                  <a:solidFill>
                    <a:srgbClr val="133984"/>
                  </a:solidFill>
                  <a:latin typeface="Arial" panose="020B0604020202020204" pitchFamily="34" charset="0"/>
                  <a:ea typeface="黑体" panose="02010609060101010101" pitchFamily="49" charset="-122"/>
                </a:defRPr>
              </a:lvl3pPr>
              <a:lvl4pPr marL="1600200" indent="-228600" eaLnBrk="0" hangingPunct="0">
                <a:defRPr>
                  <a:solidFill>
                    <a:srgbClr val="133984"/>
                  </a:solidFill>
                  <a:latin typeface="Arial" panose="020B0604020202020204" pitchFamily="34" charset="0"/>
                  <a:ea typeface="黑体" panose="02010609060101010101" pitchFamily="49" charset="-122"/>
                </a:defRPr>
              </a:lvl4pPr>
              <a:lvl5pPr marL="2057400" indent="-228600" eaLnBrk="0" hangingPunct="0">
                <a:defRPr>
                  <a:solidFill>
                    <a:srgbClr val="133984"/>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9pPr>
            </a:lstStyle>
            <a:p>
              <a:pPr algn="l" eaLnBrk="1" hangingPunct="1"/>
              <a:r>
                <a:rPr lang="zh-CN" altLang="zh-CN" sz="1100">
                  <a:solidFill>
                    <a:srgbClr val="000000"/>
                  </a:solidFill>
                  <a:latin typeface="Times New Roman" panose="02020603050405020304" pitchFamily="18" charset="0"/>
                  <a:ea typeface="宋体" panose="02010600030101010101" pitchFamily="2" charset="-122"/>
                </a:rPr>
                <a:t>9</a:t>
              </a:r>
              <a:endParaRPr lang="zh-CN" altLang="zh-CN">
                <a:solidFill>
                  <a:schemeClr val="tx1"/>
                </a:solidFill>
                <a:ea typeface="宋体" panose="02010600030101010101" pitchFamily="2" charset="-122"/>
              </a:endParaRPr>
            </a:p>
          </p:txBody>
        </p:sp>
        <p:sp>
          <p:nvSpPr>
            <p:cNvPr id="92" name="Line 90"/>
            <p:cNvSpPr>
              <a:spLocks noChangeShapeType="1"/>
            </p:cNvSpPr>
            <p:nvPr/>
          </p:nvSpPr>
          <p:spPr bwMode="auto">
            <a:xfrm flipH="1">
              <a:off x="3704" y="3414"/>
              <a:ext cx="262" cy="1"/>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93" name="Line 91"/>
            <p:cNvSpPr>
              <a:spLocks noChangeShapeType="1"/>
            </p:cNvSpPr>
            <p:nvPr/>
          </p:nvSpPr>
          <p:spPr bwMode="auto">
            <a:xfrm flipH="1">
              <a:off x="4019" y="3370"/>
              <a:ext cx="44" cy="1"/>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94" name="Line 92"/>
            <p:cNvSpPr>
              <a:spLocks noChangeShapeType="1"/>
            </p:cNvSpPr>
            <p:nvPr/>
          </p:nvSpPr>
          <p:spPr bwMode="auto">
            <a:xfrm flipH="1">
              <a:off x="4063" y="3370"/>
              <a:ext cx="43" cy="1"/>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95" name="Line 93"/>
            <p:cNvSpPr>
              <a:spLocks noChangeShapeType="1"/>
            </p:cNvSpPr>
            <p:nvPr/>
          </p:nvSpPr>
          <p:spPr bwMode="auto">
            <a:xfrm flipH="1">
              <a:off x="4106" y="3370"/>
              <a:ext cx="44" cy="1"/>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96" name="Line 94"/>
            <p:cNvSpPr>
              <a:spLocks noChangeShapeType="1"/>
            </p:cNvSpPr>
            <p:nvPr/>
          </p:nvSpPr>
          <p:spPr bwMode="auto">
            <a:xfrm flipH="1">
              <a:off x="4150" y="3370"/>
              <a:ext cx="44" cy="1"/>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97" name="Rectangle 95"/>
            <p:cNvSpPr>
              <a:spLocks noChangeArrowheads="1"/>
            </p:cNvSpPr>
            <p:nvPr/>
          </p:nvSpPr>
          <p:spPr bwMode="auto">
            <a:xfrm>
              <a:off x="4019" y="3371"/>
              <a:ext cx="192" cy="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rgbClr val="133984"/>
                  </a:solidFill>
                  <a:latin typeface="Arial" panose="020B0604020202020204" pitchFamily="34" charset="0"/>
                  <a:ea typeface="黑体" panose="02010609060101010101" pitchFamily="49" charset="-122"/>
                </a:defRPr>
              </a:lvl1pPr>
              <a:lvl2pPr marL="742950" indent="-285750" eaLnBrk="0" hangingPunct="0">
                <a:defRPr>
                  <a:solidFill>
                    <a:srgbClr val="133984"/>
                  </a:solidFill>
                  <a:latin typeface="Arial" panose="020B0604020202020204" pitchFamily="34" charset="0"/>
                  <a:ea typeface="黑体" panose="02010609060101010101" pitchFamily="49" charset="-122"/>
                </a:defRPr>
              </a:lvl2pPr>
              <a:lvl3pPr marL="1143000" indent="-228600" eaLnBrk="0" hangingPunct="0">
                <a:defRPr>
                  <a:solidFill>
                    <a:srgbClr val="133984"/>
                  </a:solidFill>
                  <a:latin typeface="Arial" panose="020B0604020202020204" pitchFamily="34" charset="0"/>
                  <a:ea typeface="黑体" panose="02010609060101010101" pitchFamily="49" charset="-122"/>
                </a:defRPr>
              </a:lvl3pPr>
              <a:lvl4pPr marL="1600200" indent="-228600" eaLnBrk="0" hangingPunct="0">
                <a:defRPr>
                  <a:solidFill>
                    <a:srgbClr val="133984"/>
                  </a:solidFill>
                  <a:latin typeface="Arial" panose="020B0604020202020204" pitchFamily="34" charset="0"/>
                  <a:ea typeface="黑体" panose="02010609060101010101" pitchFamily="49" charset="-122"/>
                </a:defRPr>
              </a:lvl4pPr>
              <a:lvl5pPr marL="2057400" indent="-228600" eaLnBrk="0" hangingPunct="0">
                <a:defRPr>
                  <a:solidFill>
                    <a:srgbClr val="133984"/>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9pPr>
            </a:lstStyle>
            <a:p>
              <a:pPr algn="l" eaLnBrk="1" hangingPunct="1"/>
              <a:r>
                <a:rPr lang="zh-CN" altLang="zh-CN" sz="1100">
                  <a:solidFill>
                    <a:srgbClr val="000000"/>
                  </a:solidFill>
                  <a:latin typeface="Times New Roman" panose="02020603050405020304" pitchFamily="18" charset="0"/>
                  <a:ea typeface="宋体" panose="02010600030101010101" pitchFamily="2" charset="-122"/>
                </a:rPr>
                <a:t>SCLR</a:t>
              </a:r>
              <a:endParaRPr lang="zh-CN" altLang="zh-CN">
                <a:solidFill>
                  <a:schemeClr val="tx1"/>
                </a:solidFill>
                <a:ea typeface="宋体" panose="02010600030101010101" pitchFamily="2" charset="-122"/>
              </a:endParaRPr>
            </a:p>
          </p:txBody>
        </p:sp>
        <p:sp>
          <p:nvSpPr>
            <p:cNvPr id="98" name="Rectangle 96"/>
            <p:cNvSpPr>
              <a:spLocks noChangeArrowheads="1"/>
            </p:cNvSpPr>
            <p:nvPr/>
          </p:nvSpPr>
          <p:spPr bwMode="auto">
            <a:xfrm>
              <a:off x="3739" y="3327"/>
              <a:ext cx="96" cy="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rgbClr val="133984"/>
                  </a:solidFill>
                  <a:latin typeface="Arial" panose="020B0604020202020204" pitchFamily="34" charset="0"/>
                  <a:ea typeface="黑体" panose="02010609060101010101" pitchFamily="49" charset="-122"/>
                </a:defRPr>
              </a:lvl1pPr>
              <a:lvl2pPr marL="742950" indent="-285750" eaLnBrk="0" hangingPunct="0">
                <a:defRPr>
                  <a:solidFill>
                    <a:srgbClr val="133984"/>
                  </a:solidFill>
                  <a:latin typeface="Arial" panose="020B0604020202020204" pitchFamily="34" charset="0"/>
                  <a:ea typeface="黑体" panose="02010609060101010101" pitchFamily="49" charset="-122"/>
                </a:defRPr>
              </a:lvl2pPr>
              <a:lvl3pPr marL="1143000" indent="-228600" eaLnBrk="0" hangingPunct="0">
                <a:defRPr>
                  <a:solidFill>
                    <a:srgbClr val="133984"/>
                  </a:solidFill>
                  <a:latin typeface="Arial" panose="020B0604020202020204" pitchFamily="34" charset="0"/>
                  <a:ea typeface="黑体" panose="02010609060101010101" pitchFamily="49" charset="-122"/>
                </a:defRPr>
              </a:lvl3pPr>
              <a:lvl4pPr marL="1600200" indent="-228600" eaLnBrk="0" hangingPunct="0">
                <a:defRPr>
                  <a:solidFill>
                    <a:srgbClr val="133984"/>
                  </a:solidFill>
                  <a:latin typeface="Arial" panose="020B0604020202020204" pitchFamily="34" charset="0"/>
                  <a:ea typeface="黑体" panose="02010609060101010101" pitchFamily="49" charset="-122"/>
                </a:defRPr>
              </a:lvl4pPr>
              <a:lvl5pPr marL="2057400" indent="-228600" eaLnBrk="0" hangingPunct="0">
                <a:defRPr>
                  <a:solidFill>
                    <a:srgbClr val="133984"/>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9pPr>
            </a:lstStyle>
            <a:p>
              <a:pPr algn="l" eaLnBrk="1" hangingPunct="1"/>
              <a:r>
                <a:rPr lang="zh-CN" altLang="zh-CN" sz="1100">
                  <a:solidFill>
                    <a:srgbClr val="000000"/>
                  </a:solidFill>
                  <a:latin typeface="Times New Roman" panose="02020603050405020304" pitchFamily="18" charset="0"/>
                  <a:ea typeface="宋体" panose="02010600030101010101" pitchFamily="2" charset="-122"/>
                </a:rPr>
                <a:t>10</a:t>
              </a:r>
              <a:endParaRPr lang="zh-CN" altLang="zh-CN">
                <a:solidFill>
                  <a:schemeClr val="tx1"/>
                </a:solidFill>
                <a:ea typeface="宋体" panose="02010600030101010101" pitchFamily="2" charset="-122"/>
              </a:endParaRPr>
            </a:p>
          </p:txBody>
        </p:sp>
        <p:sp>
          <p:nvSpPr>
            <p:cNvPr id="99" name="Line 97"/>
            <p:cNvSpPr>
              <a:spLocks noChangeShapeType="1"/>
            </p:cNvSpPr>
            <p:nvPr/>
          </p:nvSpPr>
          <p:spPr bwMode="auto">
            <a:xfrm flipH="1">
              <a:off x="3704" y="3152"/>
              <a:ext cx="262" cy="1"/>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00" name="Rectangle 98"/>
            <p:cNvSpPr>
              <a:spLocks noChangeArrowheads="1"/>
            </p:cNvSpPr>
            <p:nvPr/>
          </p:nvSpPr>
          <p:spPr bwMode="auto">
            <a:xfrm>
              <a:off x="4019" y="3108"/>
              <a:ext cx="157" cy="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rgbClr val="133984"/>
                  </a:solidFill>
                  <a:latin typeface="Arial" panose="020B0604020202020204" pitchFamily="34" charset="0"/>
                  <a:ea typeface="黑体" panose="02010609060101010101" pitchFamily="49" charset="-122"/>
                </a:defRPr>
              </a:lvl1pPr>
              <a:lvl2pPr marL="742950" indent="-285750" eaLnBrk="0" hangingPunct="0">
                <a:defRPr>
                  <a:solidFill>
                    <a:srgbClr val="133984"/>
                  </a:solidFill>
                  <a:latin typeface="Arial" panose="020B0604020202020204" pitchFamily="34" charset="0"/>
                  <a:ea typeface="黑体" panose="02010609060101010101" pitchFamily="49" charset="-122"/>
                </a:defRPr>
              </a:lvl2pPr>
              <a:lvl3pPr marL="1143000" indent="-228600" eaLnBrk="0" hangingPunct="0">
                <a:defRPr>
                  <a:solidFill>
                    <a:srgbClr val="133984"/>
                  </a:solidFill>
                  <a:latin typeface="Arial" panose="020B0604020202020204" pitchFamily="34" charset="0"/>
                  <a:ea typeface="黑体" panose="02010609060101010101" pitchFamily="49" charset="-122"/>
                </a:defRPr>
              </a:lvl3pPr>
              <a:lvl4pPr marL="1600200" indent="-228600" eaLnBrk="0" hangingPunct="0">
                <a:defRPr>
                  <a:solidFill>
                    <a:srgbClr val="133984"/>
                  </a:solidFill>
                  <a:latin typeface="Arial" panose="020B0604020202020204" pitchFamily="34" charset="0"/>
                  <a:ea typeface="黑体" panose="02010609060101010101" pitchFamily="49" charset="-122"/>
                </a:defRPr>
              </a:lvl4pPr>
              <a:lvl5pPr marL="2057400" indent="-228600" eaLnBrk="0" hangingPunct="0">
                <a:defRPr>
                  <a:solidFill>
                    <a:srgbClr val="133984"/>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9pPr>
            </a:lstStyle>
            <a:p>
              <a:pPr algn="l" eaLnBrk="1" hangingPunct="1"/>
              <a:r>
                <a:rPr lang="zh-CN" altLang="zh-CN" sz="1100">
                  <a:solidFill>
                    <a:srgbClr val="000000"/>
                  </a:solidFill>
                  <a:latin typeface="Times New Roman" panose="02020603050405020304" pitchFamily="18" charset="0"/>
                  <a:ea typeface="宋体" panose="02010600030101010101" pitchFamily="2" charset="-122"/>
                </a:rPr>
                <a:t>SCK</a:t>
              </a:r>
              <a:endParaRPr lang="zh-CN" altLang="zh-CN">
                <a:solidFill>
                  <a:schemeClr val="tx1"/>
                </a:solidFill>
                <a:ea typeface="宋体" panose="02010600030101010101" pitchFamily="2" charset="-122"/>
              </a:endParaRPr>
            </a:p>
          </p:txBody>
        </p:sp>
        <p:sp>
          <p:nvSpPr>
            <p:cNvPr id="101" name="Rectangle 99"/>
            <p:cNvSpPr>
              <a:spLocks noChangeArrowheads="1"/>
            </p:cNvSpPr>
            <p:nvPr/>
          </p:nvSpPr>
          <p:spPr bwMode="auto">
            <a:xfrm>
              <a:off x="3739" y="3065"/>
              <a:ext cx="96" cy="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rgbClr val="133984"/>
                  </a:solidFill>
                  <a:latin typeface="Arial" panose="020B0604020202020204" pitchFamily="34" charset="0"/>
                  <a:ea typeface="黑体" panose="02010609060101010101" pitchFamily="49" charset="-122"/>
                </a:defRPr>
              </a:lvl1pPr>
              <a:lvl2pPr marL="742950" indent="-285750" eaLnBrk="0" hangingPunct="0">
                <a:defRPr>
                  <a:solidFill>
                    <a:srgbClr val="133984"/>
                  </a:solidFill>
                  <a:latin typeface="Arial" panose="020B0604020202020204" pitchFamily="34" charset="0"/>
                  <a:ea typeface="黑体" panose="02010609060101010101" pitchFamily="49" charset="-122"/>
                </a:defRPr>
              </a:lvl2pPr>
              <a:lvl3pPr marL="1143000" indent="-228600" eaLnBrk="0" hangingPunct="0">
                <a:defRPr>
                  <a:solidFill>
                    <a:srgbClr val="133984"/>
                  </a:solidFill>
                  <a:latin typeface="Arial" panose="020B0604020202020204" pitchFamily="34" charset="0"/>
                  <a:ea typeface="黑体" panose="02010609060101010101" pitchFamily="49" charset="-122"/>
                </a:defRPr>
              </a:lvl3pPr>
              <a:lvl4pPr marL="1600200" indent="-228600" eaLnBrk="0" hangingPunct="0">
                <a:defRPr>
                  <a:solidFill>
                    <a:srgbClr val="133984"/>
                  </a:solidFill>
                  <a:latin typeface="Arial" panose="020B0604020202020204" pitchFamily="34" charset="0"/>
                  <a:ea typeface="黑体" panose="02010609060101010101" pitchFamily="49" charset="-122"/>
                </a:defRPr>
              </a:lvl4pPr>
              <a:lvl5pPr marL="2057400" indent="-228600" eaLnBrk="0" hangingPunct="0">
                <a:defRPr>
                  <a:solidFill>
                    <a:srgbClr val="133984"/>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9pPr>
            </a:lstStyle>
            <a:p>
              <a:pPr algn="l" eaLnBrk="1" hangingPunct="1"/>
              <a:r>
                <a:rPr lang="zh-CN" altLang="zh-CN" sz="1100">
                  <a:solidFill>
                    <a:srgbClr val="000000"/>
                  </a:solidFill>
                  <a:latin typeface="Times New Roman" panose="02020603050405020304" pitchFamily="18" charset="0"/>
                  <a:ea typeface="宋体" panose="02010600030101010101" pitchFamily="2" charset="-122"/>
                </a:rPr>
                <a:t>11</a:t>
              </a:r>
              <a:endParaRPr lang="zh-CN" altLang="zh-CN">
                <a:solidFill>
                  <a:schemeClr val="tx1"/>
                </a:solidFill>
                <a:ea typeface="宋体" panose="02010600030101010101" pitchFamily="2" charset="-122"/>
              </a:endParaRPr>
            </a:p>
          </p:txBody>
        </p:sp>
        <p:sp>
          <p:nvSpPr>
            <p:cNvPr id="102" name="Line 100"/>
            <p:cNvSpPr>
              <a:spLocks noChangeShapeType="1"/>
            </p:cNvSpPr>
            <p:nvPr/>
          </p:nvSpPr>
          <p:spPr bwMode="auto">
            <a:xfrm flipH="1">
              <a:off x="3704" y="3239"/>
              <a:ext cx="262" cy="1"/>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03" name="Rectangle 101"/>
            <p:cNvSpPr>
              <a:spLocks noChangeArrowheads="1"/>
            </p:cNvSpPr>
            <p:nvPr/>
          </p:nvSpPr>
          <p:spPr bwMode="auto">
            <a:xfrm>
              <a:off x="4019" y="3196"/>
              <a:ext cx="166" cy="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rgbClr val="133984"/>
                  </a:solidFill>
                  <a:latin typeface="Arial" panose="020B0604020202020204" pitchFamily="34" charset="0"/>
                  <a:ea typeface="黑体" panose="02010609060101010101" pitchFamily="49" charset="-122"/>
                </a:defRPr>
              </a:lvl1pPr>
              <a:lvl2pPr marL="742950" indent="-285750" eaLnBrk="0" hangingPunct="0">
                <a:defRPr>
                  <a:solidFill>
                    <a:srgbClr val="133984"/>
                  </a:solidFill>
                  <a:latin typeface="Arial" panose="020B0604020202020204" pitchFamily="34" charset="0"/>
                  <a:ea typeface="黑体" panose="02010609060101010101" pitchFamily="49" charset="-122"/>
                </a:defRPr>
              </a:lvl2pPr>
              <a:lvl3pPr marL="1143000" indent="-228600" eaLnBrk="0" hangingPunct="0">
                <a:defRPr>
                  <a:solidFill>
                    <a:srgbClr val="133984"/>
                  </a:solidFill>
                  <a:latin typeface="Arial" panose="020B0604020202020204" pitchFamily="34" charset="0"/>
                  <a:ea typeface="黑体" panose="02010609060101010101" pitchFamily="49" charset="-122"/>
                </a:defRPr>
              </a:lvl3pPr>
              <a:lvl4pPr marL="1600200" indent="-228600" eaLnBrk="0" hangingPunct="0">
                <a:defRPr>
                  <a:solidFill>
                    <a:srgbClr val="133984"/>
                  </a:solidFill>
                  <a:latin typeface="Arial" panose="020B0604020202020204" pitchFamily="34" charset="0"/>
                  <a:ea typeface="黑体" panose="02010609060101010101" pitchFamily="49" charset="-122"/>
                </a:defRPr>
              </a:lvl4pPr>
              <a:lvl5pPr marL="2057400" indent="-228600" eaLnBrk="0" hangingPunct="0">
                <a:defRPr>
                  <a:solidFill>
                    <a:srgbClr val="133984"/>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9pPr>
            </a:lstStyle>
            <a:p>
              <a:pPr algn="l" eaLnBrk="1" hangingPunct="1"/>
              <a:r>
                <a:rPr lang="zh-CN" altLang="zh-CN" sz="1100">
                  <a:solidFill>
                    <a:srgbClr val="000000"/>
                  </a:solidFill>
                  <a:latin typeface="Times New Roman" panose="02020603050405020304" pitchFamily="18" charset="0"/>
                  <a:ea typeface="宋体" panose="02010600030101010101" pitchFamily="2" charset="-122"/>
                </a:rPr>
                <a:t>RCK</a:t>
              </a:r>
              <a:endParaRPr lang="zh-CN" altLang="zh-CN">
                <a:solidFill>
                  <a:schemeClr val="tx1"/>
                </a:solidFill>
                <a:ea typeface="宋体" panose="02010600030101010101" pitchFamily="2" charset="-122"/>
              </a:endParaRPr>
            </a:p>
          </p:txBody>
        </p:sp>
        <p:sp>
          <p:nvSpPr>
            <p:cNvPr id="104" name="Rectangle 102"/>
            <p:cNvSpPr>
              <a:spLocks noChangeArrowheads="1"/>
            </p:cNvSpPr>
            <p:nvPr/>
          </p:nvSpPr>
          <p:spPr bwMode="auto">
            <a:xfrm>
              <a:off x="3739" y="3152"/>
              <a:ext cx="96" cy="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rgbClr val="133984"/>
                  </a:solidFill>
                  <a:latin typeface="Arial" panose="020B0604020202020204" pitchFamily="34" charset="0"/>
                  <a:ea typeface="黑体" panose="02010609060101010101" pitchFamily="49" charset="-122"/>
                </a:defRPr>
              </a:lvl1pPr>
              <a:lvl2pPr marL="742950" indent="-285750" eaLnBrk="0" hangingPunct="0">
                <a:defRPr>
                  <a:solidFill>
                    <a:srgbClr val="133984"/>
                  </a:solidFill>
                  <a:latin typeface="Arial" panose="020B0604020202020204" pitchFamily="34" charset="0"/>
                  <a:ea typeface="黑体" panose="02010609060101010101" pitchFamily="49" charset="-122"/>
                </a:defRPr>
              </a:lvl2pPr>
              <a:lvl3pPr marL="1143000" indent="-228600" eaLnBrk="0" hangingPunct="0">
                <a:defRPr>
                  <a:solidFill>
                    <a:srgbClr val="133984"/>
                  </a:solidFill>
                  <a:latin typeface="Arial" panose="020B0604020202020204" pitchFamily="34" charset="0"/>
                  <a:ea typeface="黑体" panose="02010609060101010101" pitchFamily="49" charset="-122"/>
                </a:defRPr>
              </a:lvl3pPr>
              <a:lvl4pPr marL="1600200" indent="-228600" eaLnBrk="0" hangingPunct="0">
                <a:defRPr>
                  <a:solidFill>
                    <a:srgbClr val="133984"/>
                  </a:solidFill>
                  <a:latin typeface="Arial" panose="020B0604020202020204" pitchFamily="34" charset="0"/>
                  <a:ea typeface="黑体" panose="02010609060101010101" pitchFamily="49" charset="-122"/>
                </a:defRPr>
              </a:lvl4pPr>
              <a:lvl5pPr marL="2057400" indent="-228600" eaLnBrk="0" hangingPunct="0">
                <a:defRPr>
                  <a:solidFill>
                    <a:srgbClr val="133984"/>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9pPr>
            </a:lstStyle>
            <a:p>
              <a:pPr algn="l" eaLnBrk="1" hangingPunct="1"/>
              <a:r>
                <a:rPr lang="zh-CN" altLang="zh-CN" sz="1100">
                  <a:solidFill>
                    <a:srgbClr val="000000"/>
                  </a:solidFill>
                  <a:latin typeface="Times New Roman" panose="02020603050405020304" pitchFamily="18" charset="0"/>
                  <a:ea typeface="宋体" panose="02010600030101010101" pitchFamily="2" charset="-122"/>
                </a:rPr>
                <a:t>12</a:t>
              </a:r>
              <a:endParaRPr lang="zh-CN" altLang="zh-CN">
                <a:solidFill>
                  <a:schemeClr val="tx1"/>
                </a:solidFill>
                <a:ea typeface="宋体" panose="02010600030101010101" pitchFamily="2" charset="-122"/>
              </a:endParaRPr>
            </a:p>
          </p:txBody>
        </p:sp>
        <p:sp>
          <p:nvSpPr>
            <p:cNvPr id="105" name="Line 103"/>
            <p:cNvSpPr>
              <a:spLocks noChangeShapeType="1"/>
            </p:cNvSpPr>
            <p:nvPr/>
          </p:nvSpPr>
          <p:spPr bwMode="auto">
            <a:xfrm flipH="1">
              <a:off x="3704" y="2977"/>
              <a:ext cx="262" cy="1"/>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06" name="Line 104"/>
            <p:cNvSpPr>
              <a:spLocks noChangeShapeType="1"/>
            </p:cNvSpPr>
            <p:nvPr/>
          </p:nvSpPr>
          <p:spPr bwMode="auto">
            <a:xfrm flipH="1">
              <a:off x="4019" y="2933"/>
              <a:ext cx="61" cy="1"/>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07" name="Line 105"/>
            <p:cNvSpPr>
              <a:spLocks noChangeShapeType="1"/>
            </p:cNvSpPr>
            <p:nvPr/>
          </p:nvSpPr>
          <p:spPr bwMode="auto">
            <a:xfrm flipH="1">
              <a:off x="4080" y="2933"/>
              <a:ext cx="44" cy="1"/>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08" name="Rectangle 106"/>
            <p:cNvSpPr>
              <a:spLocks noChangeArrowheads="1"/>
            </p:cNvSpPr>
            <p:nvPr/>
          </p:nvSpPr>
          <p:spPr bwMode="auto">
            <a:xfrm>
              <a:off x="4019" y="2933"/>
              <a:ext cx="122" cy="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rgbClr val="133984"/>
                  </a:solidFill>
                  <a:latin typeface="Arial" panose="020B0604020202020204" pitchFamily="34" charset="0"/>
                  <a:ea typeface="黑体" panose="02010609060101010101" pitchFamily="49" charset="-122"/>
                </a:defRPr>
              </a:lvl1pPr>
              <a:lvl2pPr marL="742950" indent="-285750" eaLnBrk="0" hangingPunct="0">
                <a:defRPr>
                  <a:solidFill>
                    <a:srgbClr val="133984"/>
                  </a:solidFill>
                  <a:latin typeface="Arial" panose="020B0604020202020204" pitchFamily="34" charset="0"/>
                  <a:ea typeface="黑体" panose="02010609060101010101" pitchFamily="49" charset="-122"/>
                </a:defRPr>
              </a:lvl2pPr>
              <a:lvl3pPr marL="1143000" indent="-228600" eaLnBrk="0" hangingPunct="0">
                <a:defRPr>
                  <a:solidFill>
                    <a:srgbClr val="133984"/>
                  </a:solidFill>
                  <a:latin typeface="Arial" panose="020B0604020202020204" pitchFamily="34" charset="0"/>
                  <a:ea typeface="黑体" panose="02010609060101010101" pitchFamily="49" charset="-122"/>
                </a:defRPr>
              </a:lvl3pPr>
              <a:lvl4pPr marL="1600200" indent="-228600" eaLnBrk="0" hangingPunct="0">
                <a:defRPr>
                  <a:solidFill>
                    <a:srgbClr val="133984"/>
                  </a:solidFill>
                  <a:latin typeface="Arial" panose="020B0604020202020204" pitchFamily="34" charset="0"/>
                  <a:ea typeface="黑体" panose="02010609060101010101" pitchFamily="49" charset="-122"/>
                </a:defRPr>
              </a:lvl4pPr>
              <a:lvl5pPr marL="2057400" indent="-228600" eaLnBrk="0" hangingPunct="0">
                <a:defRPr>
                  <a:solidFill>
                    <a:srgbClr val="133984"/>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9pPr>
            </a:lstStyle>
            <a:p>
              <a:pPr algn="l" eaLnBrk="1" hangingPunct="1"/>
              <a:r>
                <a:rPr lang="zh-CN" altLang="zh-CN" sz="1100">
                  <a:solidFill>
                    <a:srgbClr val="000000"/>
                  </a:solidFill>
                  <a:latin typeface="Times New Roman" panose="02020603050405020304" pitchFamily="18" charset="0"/>
                  <a:ea typeface="宋体" panose="02010600030101010101" pitchFamily="2" charset="-122"/>
                </a:rPr>
                <a:t>OE</a:t>
              </a:r>
              <a:endParaRPr lang="zh-CN" altLang="zh-CN">
                <a:solidFill>
                  <a:schemeClr val="tx1"/>
                </a:solidFill>
                <a:ea typeface="宋体" panose="02010600030101010101" pitchFamily="2" charset="-122"/>
              </a:endParaRPr>
            </a:p>
          </p:txBody>
        </p:sp>
        <p:sp>
          <p:nvSpPr>
            <p:cNvPr id="109" name="Rectangle 107"/>
            <p:cNvSpPr>
              <a:spLocks noChangeArrowheads="1"/>
            </p:cNvSpPr>
            <p:nvPr/>
          </p:nvSpPr>
          <p:spPr bwMode="auto">
            <a:xfrm>
              <a:off x="3739" y="2890"/>
              <a:ext cx="96" cy="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rgbClr val="133984"/>
                  </a:solidFill>
                  <a:latin typeface="Arial" panose="020B0604020202020204" pitchFamily="34" charset="0"/>
                  <a:ea typeface="黑体" panose="02010609060101010101" pitchFamily="49" charset="-122"/>
                </a:defRPr>
              </a:lvl1pPr>
              <a:lvl2pPr marL="742950" indent="-285750" eaLnBrk="0" hangingPunct="0">
                <a:defRPr>
                  <a:solidFill>
                    <a:srgbClr val="133984"/>
                  </a:solidFill>
                  <a:latin typeface="Arial" panose="020B0604020202020204" pitchFamily="34" charset="0"/>
                  <a:ea typeface="黑体" panose="02010609060101010101" pitchFamily="49" charset="-122"/>
                </a:defRPr>
              </a:lvl2pPr>
              <a:lvl3pPr marL="1143000" indent="-228600" eaLnBrk="0" hangingPunct="0">
                <a:defRPr>
                  <a:solidFill>
                    <a:srgbClr val="133984"/>
                  </a:solidFill>
                  <a:latin typeface="Arial" panose="020B0604020202020204" pitchFamily="34" charset="0"/>
                  <a:ea typeface="黑体" panose="02010609060101010101" pitchFamily="49" charset="-122"/>
                </a:defRPr>
              </a:lvl3pPr>
              <a:lvl4pPr marL="1600200" indent="-228600" eaLnBrk="0" hangingPunct="0">
                <a:defRPr>
                  <a:solidFill>
                    <a:srgbClr val="133984"/>
                  </a:solidFill>
                  <a:latin typeface="Arial" panose="020B0604020202020204" pitchFamily="34" charset="0"/>
                  <a:ea typeface="黑体" panose="02010609060101010101" pitchFamily="49" charset="-122"/>
                </a:defRPr>
              </a:lvl4pPr>
              <a:lvl5pPr marL="2057400" indent="-228600" eaLnBrk="0" hangingPunct="0">
                <a:defRPr>
                  <a:solidFill>
                    <a:srgbClr val="133984"/>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9pPr>
            </a:lstStyle>
            <a:p>
              <a:pPr algn="l" eaLnBrk="1" hangingPunct="1"/>
              <a:r>
                <a:rPr lang="zh-CN" altLang="zh-CN" sz="1100">
                  <a:solidFill>
                    <a:srgbClr val="000000"/>
                  </a:solidFill>
                  <a:latin typeface="Times New Roman" panose="02020603050405020304" pitchFamily="18" charset="0"/>
                  <a:ea typeface="宋体" panose="02010600030101010101" pitchFamily="2" charset="-122"/>
                </a:rPr>
                <a:t>13</a:t>
              </a:r>
              <a:endParaRPr lang="zh-CN" altLang="zh-CN">
                <a:solidFill>
                  <a:schemeClr val="tx1"/>
                </a:solidFill>
                <a:ea typeface="宋体" panose="02010600030101010101" pitchFamily="2" charset="-122"/>
              </a:endParaRPr>
            </a:p>
          </p:txBody>
        </p:sp>
        <p:sp>
          <p:nvSpPr>
            <p:cNvPr id="110" name="Line 108"/>
            <p:cNvSpPr>
              <a:spLocks noChangeShapeType="1"/>
            </p:cNvSpPr>
            <p:nvPr/>
          </p:nvSpPr>
          <p:spPr bwMode="auto">
            <a:xfrm flipH="1">
              <a:off x="3704" y="3327"/>
              <a:ext cx="262" cy="1"/>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11" name="Rectangle 109"/>
            <p:cNvSpPr>
              <a:spLocks noChangeArrowheads="1"/>
            </p:cNvSpPr>
            <p:nvPr/>
          </p:nvSpPr>
          <p:spPr bwMode="auto">
            <a:xfrm>
              <a:off x="4019" y="3283"/>
              <a:ext cx="87" cy="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rgbClr val="133984"/>
                  </a:solidFill>
                  <a:latin typeface="Arial" panose="020B0604020202020204" pitchFamily="34" charset="0"/>
                  <a:ea typeface="黑体" panose="02010609060101010101" pitchFamily="49" charset="-122"/>
                </a:defRPr>
              </a:lvl1pPr>
              <a:lvl2pPr marL="742950" indent="-285750" eaLnBrk="0" hangingPunct="0">
                <a:defRPr>
                  <a:solidFill>
                    <a:srgbClr val="133984"/>
                  </a:solidFill>
                  <a:latin typeface="Arial" panose="020B0604020202020204" pitchFamily="34" charset="0"/>
                  <a:ea typeface="黑体" panose="02010609060101010101" pitchFamily="49" charset="-122"/>
                </a:defRPr>
              </a:lvl2pPr>
              <a:lvl3pPr marL="1143000" indent="-228600" eaLnBrk="0" hangingPunct="0">
                <a:defRPr>
                  <a:solidFill>
                    <a:srgbClr val="133984"/>
                  </a:solidFill>
                  <a:latin typeface="Arial" panose="020B0604020202020204" pitchFamily="34" charset="0"/>
                  <a:ea typeface="黑体" panose="02010609060101010101" pitchFamily="49" charset="-122"/>
                </a:defRPr>
              </a:lvl3pPr>
              <a:lvl4pPr marL="1600200" indent="-228600" eaLnBrk="0" hangingPunct="0">
                <a:defRPr>
                  <a:solidFill>
                    <a:srgbClr val="133984"/>
                  </a:solidFill>
                  <a:latin typeface="Arial" panose="020B0604020202020204" pitchFamily="34" charset="0"/>
                  <a:ea typeface="黑体" panose="02010609060101010101" pitchFamily="49" charset="-122"/>
                </a:defRPr>
              </a:lvl4pPr>
              <a:lvl5pPr marL="2057400" indent="-228600" eaLnBrk="0" hangingPunct="0">
                <a:defRPr>
                  <a:solidFill>
                    <a:srgbClr val="133984"/>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9pPr>
            </a:lstStyle>
            <a:p>
              <a:pPr algn="l" eaLnBrk="1" hangingPunct="1"/>
              <a:r>
                <a:rPr lang="zh-CN" altLang="zh-CN" sz="1100">
                  <a:solidFill>
                    <a:srgbClr val="000000"/>
                  </a:solidFill>
                  <a:latin typeface="Times New Roman" panose="02020603050405020304" pitchFamily="18" charset="0"/>
                  <a:ea typeface="宋体" panose="02010600030101010101" pitchFamily="2" charset="-122"/>
                </a:rPr>
                <a:t>SI</a:t>
              </a:r>
              <a:endParaRPr lang="zh-CN" altLang="zh-CN">
                <a:solidFill>
                  <a:schemeClr val="tx1"/>
                </a:solidFill>
                <a:ea typeface="宋体" panose="02010600030101010101" pitchFamily="2" charset="-122"/>
              </a:endParaRPr>
            </a:p>
          </p:txBody>
        </p:sp>
        <p:sp>
          <p:nvSpPr>
            <p:cNvPr id="112" name="Rectangle 110"/>
            <p:cNvSpPr>
              <a:spLocks noChangeArrowheads="1"/>
            </p:cNvSpPr>
            <p:nvPr/>
          </p:nvSpPr>
          <p:spPr bwMode="auto">
            <a:xfrm>
              <a:off x="3739" y="3240"/>
              <a:ext cx="96" cy="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rgbClr val="133984"/>
                  </a:solidFill>
                  <a:latin typeface="Arial" panose="020B0604020202020204" pitchFamily="34" charset="0"/>
                  <a:ea typeface="黑体" panose="02010609060101010101" pitchFamily="49" charset="-122"/>
                </a:defRPr>
              </a:lvl1pPr>
              <a:lvl2pPr marL="742950" indent="-285750" eaLnBrk="0" hangingPunct="0">
                <a:defRPr>
                  <a:solidFill>
                    <a:srgbClr val="133984"/>
                  </a:solidFill>
                  <a:latin typeface="Arial" panose="020B0604020202020204" pitchFamily="34" charset="0"/>
                  <a:ea typeface="黑体" panose="02010609060101010101" pitchFamily="49" charset="-122"/>
                </a:defRPr>
              </a:lvl2pPr>
              <a:lvl3pPr marL="1143000" indent="-228600" eaLnBrk="0" hangingPunct="0">
                <a:defRPr>
                  <a:solidFill>
                    <a:srgbClr val="133984"/>
                  </a:solidFill>
                  <a:latin typeface="Arial" panose="020B0604020202020204" pitchFamily="34" charset="0"/>
                  <a:ea typeface="黑体" panose="02010609060101010101" pitchFamily="49" charset="-122"/>
                </a:defRPr>
              </a:lvl3pPr>
              <a:lvl4pPr marL="1600200" indent="-228600" eaLnBrk="0" hangingPunct="0">
                <a:defRPr>
                  <a:solidFill>
                    <a:srgbClr val="133984"/>
                  </a:solidFill>
                  <a:latin typeface="Arial" panose="020B0604020202020204" pitchFamily="34" charset="0"/>
                  <a:ea typeface="黑体" panose="02010609060101010101" pitchFamily="49" charset="-122"/>
                </a:defRPr>
              </a:lvl4pPr>
              <a:lvl5pPr marL="2057400" indent="-228600" eaLnBrk="0" hangingPunct="0">
                <a:defRPr>
                  <a:solidFill>
                    <a:srgbClr val="133984"/>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9pPr>
            </a:lstStyle>
            <a:p>
              <a:pPr algn="l" eaLnBrk="1" hangingPunct="1"/>
              <a:r>
                <a:rPr lang="zh-CN" altLang="zh-CN" sz="1100">
                  <a:solidFill>
                    <a:srgbClr val="000000"/>
                  </a:solidFill>
                  <a:latin typeface="Times New Roman" panose="02020603050405020304" pitchFamily="18" charset="0"/>
                  <a:ea typeface="宋体" panose="02010600030101010101" pitchFamily="2" charset="-122"/>
                </a:rPr>
                <a:t>14</a:t>
              </a:r>
              <a:endParaRPr lang="zh-CN" altLang="zh-CN">
                <a:solidFill>
                  <a:schemeClr val="tx1"/>
                </a:solidFill>
                <a:ea typeface="宋体" panose="02010600030101010101" pitchFamily="2" charset="-122"/>
              </a:endParaRPr>
            </a:p>
          </p:txBody>
        </p:sp>
        <p:sp>
          <p:nvSpPr>
            <p:cNvPr id="113" name="Line 111"/>
            <p:cNvSpPr>
              <a:spLocks noChangeShapeType="1"/>
            </p:cNvSpPr>
            <p:nvPr/>
          </p:nvSpPr>
          <p:spPr bwMode="auto">
            <a:xfrm>
              <a:off x="4491" y="3501"/>
              <a:ext cx="263" cy="1"/>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14" name="Rectangle 112"/>
            <p:cNvSpPr>
              <a:spLocks noChangeArrowheads="1"/>
            </p:cNvSpPr>
            <p:nvPr/>
          </p:nvSpPr>
          <p:spPr bwMode="auto">
            <a:xfrm>
              <a:off x="4308" y="3458"/>
              <a:ext cx="131" cy="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rgbClr val="133984"/>
                  </a:solidFill>
                  <a:latin typeface="Arial" panose="020B0604020202020204" pitchFamily="34" charset="0"/>
                  <a:ea typeface="黑体" panose="02010609060101010101" pitchFamily="49" charset="-122"/>
                </a:defRPr>
              </a:lvl1pPr>
              <a:lvl2pPr marL="742950" indent="-285750" eaLnBrk="0" hangingPunct="0">
                <a:defRPr>
                  <a:solidFill>
                    <a:srgbClr val="133984"/>
                  </a:solidFill>
                  <a:latin typeface="Arial" panose="020B0604020202020204" pitchFamily="34" charset="0"/>
                  <a:ea typeface="黑体" panose="02010609060101010101" pitchFamily="49" charset="-122"/>
                </a:defRPr>
              </a:lvl2pPr>
              <a:lvl3pPr marL="1143000" indent="-228600" eaLnBrk="0" hangingPunct="0">
                <a:defRPr>
                  <a:solidFill>
                    <a:srgbClr val="133984"/>
                  </a:solidFill>
                  <a:latin typeface="Arial" panose="020B0604020202020204" pitchFamily="34" charset="0"/>
                  <a:ea typeface="黑体" panose="02010609060101010101" pitchFamily="49" charset="-122"/>
                </a:defRPr>
              </a:lvl3pPr>
              <a:lvl4pPr marL="1600200" indent="-228600" eaLnBrk="0" hangingPunct="0">
                <a:defRPr>
                  <a:solidFill>
                    <a:srgbClr val="133984"/>
                  </a:solidFill>
                  <a:latin typeface="Arial" panose="020B0604020202020204" pitchFamily="34" charset="0"/>
                  <a:ea typeface="黑体" panose="02010609060101010101" pitchFamily="49" charset="-122"/>
                </a:defRPr>
              </a:lvl4pPr>
              <a:lvl5pPr marL="2057400" indent="-228600" eaLnBrk="0" hangingPunct="0">
                <a:defRPr>
                  <a:solidFill>
                    <a:srgbClr val="133984"/>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9pPr>
            </a:lstStyle>
            <a:p>
              <a:pPr algn="l" eaLnBrk="1" hangingPunct="1"/>
              <a:r>
                <a:rPr lang="zh-CN" altLang="zh-CN" sz="1100">
                  <a:solidFill>
                    <a:srgbClr val="000000"/>
                  </a:solidFill>
                  <a:latin typeface="Times New Roman" panose="02020603050405020304" pitchFamily="18" charset="0"/>
                  <a:ea typeface="宋体" panose="02010600030101010101" pitchFamily="2" charset="-122"/>
                </a:rPr>
                <a:t>QA</a:t>
              </a:r>
              <a:endParaRPr lang="zh-CN" altLang="zh-CN">
                <a:solidFill>
                  <a:schemeClr val="tx1"/>
                </a:solidFill>
                <a:ea typeface="宋体" panose="02010600030101010101" pitchFamily="2" charset="-122"/>
              </a:endParaRPr>
            </a:p>
          </p:txBody>
        </p:sp>
        <p:sp>
          <p:nvSpPr>
            <p:cNvPr id="115" name="Rectangle 113"/>
            <p:cNvSpPr>
              <a:spLocks noChangeArrowheads="1"/>
            </p:cNvSpPr>
            <p:nvPr/>
          </p:nvSpPr>
          <p:spPr bwMode="auto">
            <a:xfrm>
              <a:off x="4623" y="3414"/>
              <a:ext cx="96" cy="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rgbClr val="133984"/>
                  </a:solidFill>
                  <a:latin typeface="Arial" panose="020B0604020202020204" pitchFamily="34" charset="0"/>
                  <a:ea typeface="黑体" panose="02010609060101010101" pitchFamily="49" charset="-122"/>
                </a:defRPr>
              </a:lvl1pPr>
              <a:lvl2pPr marL="742950" indent="-285750" eaLnBrk="0" hangingPunct="0">
                <a:defRPr>
                  <a:solidFill>
                    <a:srgbClr val="133984"/>
                  </a:solidFill>
                  <a:latin typeface="Arial" panose="020B0604020202020204" pitchFamily="34" charset="0"/>
                  <a:ea typeface="黑体" panose="02010609060101010101" pitchFamily="49" charset="-122"/>
                </a:defRPr>
              </a:lvl2pPr>
              <a:lvl3pPr marL="1143000" indent="-228600" eaLnBrk="0" hangingPunct="0">
                <a:defRPr>
                  <a:solidFill>
                    <a:srgbClr val="133984"/>
                  </a:solidFill>
                  <a:latin typeface="Arial" panose="020B0604020202020204" pitchFamily="34" charset="0"/>
                  <a:ea typeface="黑体" panose="02010609060101010101" pitchFamily="49" charset="-122"/>
                </a:defRPr>
              </a:lvl3pPr>
              <a:lvl4pPr marL="1600200" indent="-228600" eaLnBrk="0" hangingPunct="0">
                <a:defRPr>
                  <a:solidFill>
                    <a:srgbClr val="133984"/>
                  </a:solidFill>
                  <a:latin typeface="Arial" panose="020B0604020202020204" pitchFamily="34" charset="0"/>
                  <a:ea typeface="黑体" panose="02010609060101010101" pitchFamily="49" charset="-122"/>
                </a:defRPr>
              </a:lvl4pPr>
              <a:lvl5pPr marL="2057400" indent="-228600" eaLnBrk="0" hangingPunct="0">
                <a:defRPr>
                  <a:solidFill>
                    <a:srgbClr val="133984"/>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9pPr>
            </a:lstStyle>
            <a:p>
              <a:pPr algn="l" eaLnBrk="1" hangingPunct="1"/>
              <a:r>
                <a:rPr lang="zh-CN" altLang="zh-CN" sz="1100">
                  <a:solidFill>
                    <a:srgbClr val="000000"/>
                  </a:solidFill>
                  <a:latin typeface="Times New Roman" panose="02020603050405020304" pitchFamily="18" charset="0"/>
                  <a:ea typeface="宋体" panose="02010600030101010101" pitchFamily="2" charset="-122"/>
                </a:rPr>
                <a:t>15</a:t>
              </a:r>
              <a:endParaRPr lang="zh-CN" altLang="zh-CN">
                <a:solidFill>
                  <a:schemeClr val="tx1"/>
                </a:solidFill>
                <a:ea typeface="宋体" panose="02010600030101010101" pitchFamily="2" charset="-122"/>
              </a:endParaRPr>
            </a:p>
          </p:txBody>
        </p:sp>
        <p:sp>
          <p:nvSpPr>
            <p:cNvPr id="116" name="Line 114"/>
            <p:cNvSpPr>
              <a:spLocks noChangeShapeType="1"/>
            </p:cNvSpPr>
            <p:nvPr/>
          </p:nvSpPr>
          <p:spPr bwMode="auto">
            <a:xfrm flipH="1">
              <a:off x="3704" y="3501"/>
              <a:ext cx="262" cy="1"/>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17" name="Rectangle 115"/>
            <p:cNvSpPr>
              <a:spLocks noChangeArrowheads="1"/>
            </p:cNvSpPr>
            <p:nvPr/>
          </p:nvSpPr>
          <p:spPr bwMode="auto">
            <a:xfrm>
              <a:off x="4019" y="3458"/>
              <a:ext cx="166" cy="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rgbClr val="133984"/>
                  </a:solidFill>
                  <a:latin typeface="Arial" panose="020B0604020202020204" pitchFamily="34" charset="0"/>
                  <a:ea typeface="黑体" panose="02010609060101010101" pitchFamily="49" charset="-122"/>
                </a:defRPr>
              </a:lvl1pPr>
              <a:lvl2pPr marL="742950" indent="-285750" eaLnBrk="0" hangingPunct="0">
                <a:defRPr>
                  <a:solidFill>
                    <a:srgbClr val="133984"/>
                  </a:solidFill>
                  <a:latin typeface="Arial" panose="020B0604020202020204" pitchFamily="34" charset="0"/>
                  <a:ea typeface="黑体" panose="02010609060101010101" pitchFamily="49" charset="-122"/>
                </a:defRPr>
              </a:lvl2pPr>
              <a:lvl3pPr marL="1143000" indent="-228600" eaLnBrk="0" hangingPunct="0">
                <a:defRPr>
                  <a:solidFill>
                    <a:srgbClr val="133984"/>
                  </a:solidFill>
                  <a:latin typeface="Arial" panose="020B0604020202020204" pitchFamily="34" charset="0"/>
                  <a:ea typeface="黑体" panose="02010609060101010101" pitchFamily="49" charset="-122"/>
                </a:defRPr>
              </a:lvl3pPr>
              <a:lvl4pPr marL="1600200" indent="-228600" eaLnBrk="0" hangingPunct="0">
                <a:defRPr>
                  <a:solidFill>
                    <a:srgbClr val="133984"/>
                  </a:solidFill>
                  <a:latin typeface="Arial" panose="020B0604020202020204" pitchFamily="34" charset="0"/>
                  <a:ea typeface="黑体" panose="02010609060101010101" pitchFamily="49" charset="-122"/>
                </a:defRPr>
              </a:lvl4pPr>
              <a:lvl5pPr marL="2057400" indent="-228600" eaLnBrk="0" hangingPunct="0">
                <a:defRPr>
                  <a:solidFill>
                    <a:srgbClr val="133984"/>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9pPr>
            </a:lstStyle>
            <a:p>
              <a:pPr algn="l" eaLnBrk="1" hangingPunct="1"/>
              <a:r>
                <a:rPr lang="zh-CN" altLang="zh-CN" sz="1100">
                  <a:solidFill>
                    <a:srgbClr val="000000"/>
                  </a:solidFill>
                  <a:latin typeface="Times New Roman" panose="02020603050405020304" pitchFamily="18" charset="0"/>
                  <a:ea typeface="宋体" panose="02010600030101010101" pitchFamily="2" charset="-122"/>
                </a:rPr>
                <a:t>VCC</a:t>
              </a:r>
              <a:endParaRPr lang="zh-CN" altLang="zh-CN">
                <a:solidFill>
                  <a:schemeClr val="tx1"/>
                </a:solidFill>
                <a:ea typeface="宋体" panose="02010600030101010101" pitchFamily="2" charset="-122"/>
              </a:endParaRPr>
            </a:p>
          </p:txBody>
        </p:sp>
        <p:sp>
          <p:nvSpPr>
            <p:cNvPr id="118" name="Rectangle 116"/>
            <p:cNvSpPr>
              <a:spLocks noChangeArrowheads="1"/>
            </p:cNvSpPr>
            <p:nvPr/>
          </p:nvSpPr>
          <p:spPr bwMode="auto">
            <a:xfrm>
              <a:off x="3739" y="3414"/>
              <a:ext cx="96" cy="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rgbClr val="133984"/>
                  </a:solidFill>
                  <a:latin typeface="Arial" panose="020B0604020202020204" pitchFamily="34" charset="0"/>
                  <a:ea typeface="黑体" panose="02010609060101010101" pitchFamily="49" charset="-122"/>
                </a:defRPr>
              </a:lvl1pPr>
              <a:lvl2pPr marL="742950" indent="-285750" eaLnBrk="0" hangingPunct="0">
                <a:defRPr>
                  <a:solidFill>
                    <a:srgbClr val="133984"/>
                  </a:solidFill>
                  <a:latin typeface="Arial" panose="020B0604020202020204" pitchFamily="34" charset="0"/>
                  <a:ea typeface="黑体" panose="02010609060101010101" pitchFamily="49" charset="-122"/>
                </a:defRPr>
              </a:lvl2pPr>
              <a:lvl3pPr marL="1143000" indent="-228600" eaLnBrk="0" hangingPunct="0">
                <a:defRPr>
                  <a:solidFill>
                    <a:srgbClr val="133984"/>
                  </a:solidFill>
                  <a:latin typeface="Arial" panose="020B0604020202020204" pitchFamily="34" charset="0"/>
                  <a:ea typeface="黑体" panose="02010609060101010101" pitchFamily="49" charset="-122"/>
                </a:defRPr>
              </a:lvl3pPr>
              <a:lvl4pPr marL="1600200" indent="-228600" eaLnBrk="0" hangingPunct="0">
                <a:defRPr>
                  <a:solidFill>
                    <a:srgbClr val="133984"/>
                  </a:solidFill>
                  <a:latin typeface="Arial" panose="020B0604020202020204" pitchFamily="34" charset="0"/>
                  <a:ea typeface="黑体" panose="02010609060101010101" pitchFamily="49" charset="-122"/>
                </a:defRPr>
              </a:lvl4pPr>
              <a:lvl5pPr marL="2057400" indent="-228600" eaLnBrk="0" hangingPunct="0">
                <a:defRPr>
                  <a:solidFill>
                    <a:srgbClr val="133984"/>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9pPr>
            </a:lstStyle>
            <a:p>
              <a:pPr algn="l" eaLnBrk="1" hangingPunct="1"/>
              <a:r>
                <a:rPr lang="zh-CN" altLang="zh-CN" sz="1100">
                  <a:solidFill>
                    <a:srgbClr val="000000"/>
                  </a:solidFill>
                  <a:latin typeface="Times New Roman" panose="02020603050405020304" pitchFamily="18" charset="0"/>
                  <a:ea typeface="宋体" panose="02010600030101010101" pitchFamily="2" charset="-122"/>
                </a:rPr>
                <a:t>16</a:t>
              </a:r>
              <a:endParaRPr lang="zh-CN" altLang="zh-CN">
                <a:solidFill>
                  <a:schemeClr val="tx1"/>
                </a:solidFill>
                <a:ea typeface="宋体" panose="02010600030101010101" pitchFamily="2" charset="-122"/>
              </a:endParaRPr>
            </a:p>
          </p:txBody>
        </p:sp>
        <p:sp>
          <p:nvSpPr>
            <p:cNvPr id="119" name="Rectangle 117"/>
            <p:cNvSpPr>
              <a:spLocks noChangeArrowheads="1"/>
            </p:cNvSpPr>
            <p:nvPr/>
          </p:nvSpPr>
          <p:spPr bwMode="auto">
            <a:xfrm>
              <a:off x="3966" y="2715"/>
              <a:ext cx="149" cy="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rgbClr val="133984"/>
                  </a:solidFill>
                  <a:latin typeface="Arial" panose="020B0604020202020204" pitchFamily="34" charset="0"/>
                  <a:ea typeface="黑体" panose="02010609060101010101" pitchFamily="49" charset="-122"/>
                </a:defRPr>
              </a:lvl1pPr>
              <a:lvl2pPr marL="742950" indent="-285750" eaLnBrk="0" hangingPunct="0">
                <a:defRPr>
                  <a:solidFill>
                    <a:srgbClr val="133984"/>
                  </a:solidFill>
                  <a:latin typeface="Arial" panose="020B0604020202020204" pitchFamily="34" charset="0"/>
                  <a:ea typeface="黑体" panose="02010609060101010101" pitchFamily="49" charset="-122"/>
                </a:defRPr>
              </a:lvl2pPr>
              <a:lvl3pPr marL="1143000" indent="-228600" eaLnBrk="0" hangingPunct="0">
                <a:defRPr>
                  <a:solidFill>
                    <a:srgbClr val="133984"/>
                  </a:solidFill>
                  <a:latin typeface="Arial" panose="020B0604020202020204" pitchFamily="34" charset="0"/>
                  <a:ea typeface="黑体" panose="02010609060101010101" pitchFamily="49" charset="-122"/>
                </a:defRPr>
              </a:lvl3pPr>
              <a:lvl4pPr marL="1600200" indent="-228600" eaLnBrk="0" hangingPunct="0">
                <a:defRPr>
                  <a:solidFill>
                    <a:srgbClr val="133984"/>
                  </a:solidFill>
                  <a:latin typeface="Arial" panose="020B0604020202020204" pitchFamily="34" charset="0"/>
                  <a:ea typeface="黑体" panose="02010609060101010101" pitchFamily="49" charset="-122"/>
                </a:defRPr>
              </a:lvl4pPr>
              <a:lvl5pPr marL="2057400" indent="-228600" eaLnBrk="0" hangingPunct="0">
                <a:defRPr>
                  <a:solidFill>
                    <a:srgbClr val="133984"/>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9pPr>
            </a:lstStyle>
            <a:p>
              <a:pPr algn="l" eaLnBrk="1" hangingPunct="1"/>
              <a:r>
                <a:rPr lang="zh-CN" altLang="zh-CN" sz="1100">
                  <a:solidFill>
                    <a:srgbClr val="000080"/>
                  </a:solidFill>
                  <a:latin typeface="Times New Roman" panose="02020603050405020304" pitchFamily="18" charset="0"/>
                  <a:ea typeface="宋体" panose="02010600030101010101" pitchFamily="2" charset="-122"/>
                </a:rPr>
                <a:t>U11</a:t>
              </a:r>
              <a:endParaRPr lang="zh-CN" altLang="zh-CN">
                <a:solidFill>
                  <a:schemeClr val="tx1"/>
                </a:solidFill>
                <a:ea typeface="宋体" panose="02010600030101010101" pitchFamily="2" charset="-122"/>
              </a:endParaRPr>
            </a:p>
          </p:txBody>
        </p:sp>
        <p:sp>
          <p:nvSpPr>
            <p:cNvPr id="120" name="Rectangle 118"/>
            <p:cNvSpPr>
              <a:spLocks noChangeArrowheads="1"/>
            </p:cNvSpPr>
            <p:nvPr/>
          </p:nvSpPr>
          <p:spPr bwMode="auto">
            <a:xfrm>
              <a:off x="3966" y="3589"/>
              <a:ext cx="297" cy="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rgbClr val="133984"/>
                  </a:solidFill>
                  <a:latin typeface="Arial" panose="020B0604020202020204" pitchFamily="34" charset="0"/>
                  <a:ea typeface="黑体" panose="02010609060101010101" pitchFamily="49" charset="-122"/>
                </a:defRPr>
              </a:lvl1pPr>
              <a:lvl2pPr marL="742950" indent="-285750" eaLnBrk="0" hangingPunct="0">
                <a:defRPr>
                  <a:solidFill>
                    <a:srgbClr val="133984"/>
                  </a:solidFill>
                  <a:latin typeface="Arial" panose="020B0604020202020204" pitchFamily="34" charset="0"/>
                  <a:ea typeface="黑体" panose="02010609060101010101" pitchFamily="49" charset="-122"/>
                </a:defRPr>
              </a:lvl2pPr>
              <a:lvl3pPr marL="1143000" indent="-228600" eaLnBrk="0" hangingPunct="0">
                <a:defRPr>
                  <a:solidFill>
                    <a:srgbClr val="133984"/>
                  </a:solidFill>
                  <a:latin typeface="Arial" panose="020B0604020202020204" pitchFamily="34" charset="0"/>
                  <a:ea typeface="黑体" panose="02010609060101010101" pitchFamily="49" charset="-122"/>
                </a:defRPr>
              </a:lvl3pPr>
              <a:lvl4pPr marL="1600200" indent="-228600" eaLnBrk="0" hangingPunct="0">
                <a:defRPr>
                  <a:solidFill>
                    <a:srgbClr val="133984"/>
                  </a:solidFill>
                  <a:latin typeface="Arial" panose="020B0604020202020204" pitchFamily="34" charset="0"/>
                  <a:ea typeface="黑体" panose="02010609060101010101" pitchFamily="49" charset="-122"/>
                </a:defRPr>
              </a:lvl4pPr>
              <a:lvl5pPr marL="2057400" indent="-228600" eaLnBrk="0" hangingPunct="0">
                <a:defRPr>
                  <a:solidFill>
                    <a:srgbClr val="133984"/>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9pPr>
            </a:lstStyle>
            <a:p>
              <a:pPr algn="l" eaLnBrk="1" hangingPunct="1"/>
              <a:r>
                <a:rPr lang="zh-CN" altLang="zh-CN" sz="1100">
                  <a:solidFill>
                    <a:srgbClr val="000080"/>
                  </a:solidFill>
                  <a:latin typeface="Times New Roman" panose="02020603050405020304" pitchFamily="18" charset="0"/>
                  <a:ea typeface="宋体" panose="02010600030101010101" pitchFamily="2" charset="-122"/>
                </a:rPr>
                <a:t>74HC595</a:t>
              </a:r>
              <a:endParaRPr lang="zh-CN" altLang="zh-CN">
                <a:solidFill>
                  <a:schemeClr val="tx1"/>
                </a:solidFill>
                <a:ea typeface="宋体" panose="02010600030101010101" pitchFamily="2" charset="-122"/>
              </a:endParaRPr>
            </a:p>
          </p:txBody>
        </p:sp>
        <p:sp>
          <p:nvSpPr>
            <p:cNvPr id="121" name="Line 119"/>
            <p:cNvSpPr>
              <a:spLocks noChangeShapeType="1"/>
            </p:cNvSpPr>
            <p:nvPr/>
          </p:nvSpPr>
          <p:spPr bwMode="auto">
            <a:xfrm flipV="1">
              <a:off x="3704" y="2802"/>
              <a:ext cx="1" cy="175"/>
            </a:xfrm>
            <a:prstGeom prst="line">
              <a:avLst/>
            </a:prstGeom>
            <a:noFill/>
            <a:ln w="14288">
              <a:solidFill>
                <a:srgbClr val="00008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22" name="Line 120"/>
            <p:cNvSpPr>
              <a:spLocks noChangeShapeType="1"/>
            </p:cNvSpPr>
            <p:nvPr/>
          </p:nvSpPr>
          <p:spPr bwMode="auto">
            <a:xfrm>
              <a:off x="3704" y="3414"/>
              <a:ext cx="1" cy="87"/>
            </a:xfrm>
            <a:prstGeom prst="line">
              <a:avLst/>
            </a:prstGeom>
            <a:noFill/>
            <a:ln w="14288">
              <a:solidFill>
                <a:srgbClr val="00008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23" name="Line 121"/>
            <p:cNvSpPr>
              <a:spLocks noChangeShapeType="1"/>
            </p:cNvSpPr>
            <p:nvPr/>
          </p:nvSpPr>
          <p:spPr bwMode="auto">
            <a:xfrm flipH="1">
              <a:off x="3354" y="3064"/>
              <a:ext cx="350" cy="1"/>
            </a:xfrm>
            <a:prstGeom prst="line">
              <a:avLst/>
            </a:prstGeom>
            <a:noFill/>
            <a:ln w="14288">
              <a:solidFill>
                <a:srgbClr val="00008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24" name="Line 122"/>
            <p:cNvSpPr>
              <a:spLocks noChangeShapeType="1"/>
            </p:cNvSpPr>
            <p:nvPr/>
          </p:nvSpPr>
          <p:spPr bwMode="auto">
            <a:xfrm>
              <a:off x="3354" y="3152"/>
              <a:ext cx="350" cy="1"/>
            </a:xfrm>
            <a:prstGeom prst="line">
              <a:avLst/>
            </a:prstGeom>
            <a:noFill/>
            <a:ln w="14288">
              <a:solidFill>
                <a:srgbClr val="00008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25" name="Line 123"/>
            <p:cNvSpPr>
              <a:spLocks noChangeShapeType="1"/>
            </p:cNvSpPr>
            <p:nvPr/>
          </p:nvSpPr>
          <p:spPr bwMode="auto">
            <a:xfrm flipH="1">
              <a:off x="3354" y="3239"/>
              <a:ext cx="350" cy="1"/>
            </a:xfrm>
            <a:prstGeom prst="line">
              <a:avLst/>
            </a:prstGeom>
            <a:noFill/>
            <a:ln w="14288">
              <a:solidFill>
                <a:srgbClr val="00008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26" name="Line 124"/>
            <p:cNvSpPr>
              <a:spLocks noChangeShapeType="1"/>
            </p:cNvSpPr>
            <p:nvPr/>
          </p:nvSpPr>
          <p:spPr bwMode="auto">
            <a:xfrm>
              <a:off x="3354" y="3327"/>
              <a:ext cx="350" cy="1"/>
            </a:xfrm>
            <a:prstGeom prst="line">
              <a:avLst/>
            </a:prstGeom>
            <a:noFill/>
            <a:ln w="14288">
              <a:solidFill>
                <a:srgbClr val="00008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27" name="Line 125"/>
            <p:cNvSpPr>
              <a:spLocks noChangeShapeType="1"/>
            </p:cNvSpPr>
            <p:nvPr/>
          </p:nvSpPr>
          <p:spPr bwMode="auto">
            <a:xfrm>
              <a:off x="3616" y="3589"/>
              <a:ext cx="175" cy="1"/>
            </a:xfrm>
            <a:prstGeom prst="line">
              <a:avLst/>
            </a:prstGeom>
            <a:noFill/>
            <a:ln w="14288">
              <a:solidFill>
                <a:srgbClr val="8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28" name="Line 126"/>
            <p:cNvSpPr>
              <a:spLocks noChangeShapeType="1"/>
            </p:cNvSpPr>
            <p:nvPr/>
          </p:nvSpPr>
          <p:spPr bwMode="auto">
            <a:xfrm>
              <a:off x="3643" y="3615"/>
              <a:ext cx="122" cy="1"/>
            </a:xfrm>
            <a:prstGeom prst="line">
              <a:avLst/>
            </a:prstGeom>
            <a:noFill/>
            <a:ln w="14288">
              <a:solidFill>
                <a:srgbClr val="8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29" name="Line 127"/>
            <p:cNvSpPr>
              <a:spLocks noChangeShapeType="1"/>
            </p:cNvSpPr>
            <p:nvPr/>
          </p:nvSpPr>
          <p:spPr bwMode="auto">
            <a:xfrm>
              <a:off x="3669" y="3641"/>
              <a:ext cx="70" cy="1"/>
            </a:xfrm>
            <a:prstGeom prst="line">
              <a:avLst/>
            </a:prstGeom>
            <a:noFill/>
            <a:ln w="14288">
              <a:solidFill>
                <a:srgbClr val="8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30" name="Line 128"/>
            <p:cNvSpPr>
              <a:spLocks noChangeShapeType="1"/>
            </p:cNvSpPr>
            <p:nvPr/>
          </p:nvSpPr>
          <p:spPr bwMode="auto">
            <a:xfrm>
              <a:off x="3695" y="3668"/>
              <a:ext cx="18" cy="1"/>
            </a:xfrm>
            <a:prstGeom prst="line">
              <a:avLst/>
            </a:prstGeom>
            <a:noFill/>
            <a:ln w="14288">
              <a:solidFill>
                <a:srgbClr val="8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31" name="Line 129"/>
            <p:cNvSpPr>
              <a:spLocks noChangeShapeType="1"/>
            </p:cNvSpPr>
            <p:nvPr/>
          </p:nvSpPr>
          <p:spPr bwMode="auto">
            <a:xfrm>
              <a:off x="3704" y="3501"/>
              <a:ext cx="1" cy="88"/>
            </a:xfrm>
            <a:prstGeom prst="line">
              <a:avLst/>
            </a:prstGeom>
            <a:noFill/>
            <a:ln w="14288">
              <a:solidFill>
                <a:srgbClr val="8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32" name="Oval 130"/>
            <p:cNvSpPr>
              <a:spLocks noChangeArrowheads="1"/>
            </p:cNvSpPr>
            <p:nvPr/>
          </p:nvSpPr>
          <p:spPr bwMode="auto">
            <a:xfrm>
              <a:off x="3678" y="2714"/>
              <a:ext cx="52" cy="53"/>
            </a:xfrm>
            <a:prstGeom prst="ellipse">
              <a:avLst/>
            </a:prstGeom>
            <a:noFill/>
            <a:ln w="0">
              <a:solidFill>
                <a:srgbClr val="800000"/>
              </a:solidFill>
              <a:round/>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rgbClr val="133984"/>
                  </a:solidFill>
                  <a:latin typeface="Arial" panose="020B0604020202020204" pitchFamily="34" charset="0"/>
                  <a:ea typeface="黑体" panose="02010609060101010101" pitchFamily="49" charset="-122"/>
                </a:defRPr>
              </a:lvl1pPr>
              <a:lvl2pPr marL="742950" indent="-285750" eaLnBrk="0" hangingPunct="0">
                <a:defRPr>
                  <a:solidFill>
                    <a:srgbClr val="133984"/>
                  </a:solidFill>
                  <a:latin typeface="Arial" panose="020B0604020202020204" pitchFamily="34" charset="0"/>
                  <a:ea typeface="黑体" panose="02010609060101010101" pitchFamily="49" charset="-122"/>
                </a:defRPr>
              </a:lvl2pPr>
              <a:lvl3pPr marL="1143000" indent="-228600" eaLnBrk="0" hangingPunct="0">
                <a:defRPr>
                  <a:solidFill>
                    <a:srgbClr val="133984"/>
                  </a:solidFill>
                  <a:latin typeface="Arial" panose="020B0604020202020204" pitchFamily="34" charset="0"/>
                  <a:ea typeface="黑体" panose="02010609060101010101" pitchFamily="49" charset="-122"/>
                </a:defRPr>
              </a:lvl3pPr>
              <a:lvl4pPr marL="1600200" indent="-228600" eaLnBrk="0" hangingPunct="0">
                <a:defRPr>
                  <a:solidFill>
                    <a:srgbClr val="133984"/>
                  </a:solidFill>
                  <a:latin typeface="Arial" panose="020B0604020202020204" pitchFamily="34" charset="0"/>
                  <a:ea typeface="黑体" panose="02010609060101010101" pitchFamily="49" charset="-122"/>
                </a:defRPr>
              </a:lvl4pPr>
              <a:lvl5pPr marL="2057400" indent="-228600" eaLnBrk="0" hangingPunct="0">
                <a:defRPr>
                  <a:solidFill>
                    <a:srgbClr val="133984"/>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9pPr>
            </a:lstStyle>
            <a:p>
              <a:pPr eaLnBrk="1" hangingPunct="1"/>
              <a:endParaRPr lang="zh-CN" altLang="en-US"/>
            </a:p>
          </p:txBody>
        </p:sp>
        <p:sp>
          <p:nvSpPr>
            <p:cNvPr id="133" name="Rectangle 131"/>
            <p:cNvSpPr>
              <a:spLocks noChangeArrowheads="1"/>
            </p:cNvSpPr>
            <p:nvPr/>
          </p:nvSpPr>
          <p:spPr bwMode="auto">
            <a:xfrm>
              <a:off x="3599" y="2627"/>
              <a:ext cx="210" cy="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rgbClr val="133984"/>
                  </a:solidFill>
                  <a:latin typeface="Arial" panose="020B0604020202020204" pitchFamily="34" charset="0"/>
                  <a:ea typeface="黑体" panose="02010609060101010101" pitchFamily="49" charset="-122"/>
                </a:defRPr>
              </a:lvl1pPr>
              <a:lvl2pPr marL="742950" indent="-285750" eaLnBrk="0" hangingPunct="0">
                <a:defRPr>
                  <a:solidFill>
                    <a:srgbClr val="133984"/>
                  </a:solidFill>
                  <a:latin typeface="Arial" panose="020B0604020202020204" pitchFamily="34" charset="0"/>
                  <a:ea typeface="黑体" panose="02010609060101010101" pitchFamily="49" charset="-122"/>
                </a:defRPr>
              </a:lvl2pPr>
              <a:lvl3pPr marL="1143000" indent="-228600" eaLnBrk="0" hangingPunct="0">
                <a:defRPr>
                  <a:solidFill>
                    <a:srgbClr val="133984"/>
                  </a:solidFill>
                  <a:latin typeface="Arial" panose="020B0604020202020204" pitchFamily="34" charset="0"/>
                  <a:ea typeface="黑体" panose="02010609060101010101" pitchFamily="49" charset="-122"/>
                </a:defRPr>
              </a:lvl3pPr>
              <a:lvl4pPr marL="1600200" indent="-228600" eaLnBrk="0" hangingPunct="0">
                <a:defRPr>
                  <a:solidFill>
                    <a:srgbClr val="133984"/>
                  </a:solidFill>
                  <a:latin typeface="Arial" panose="020B0604020202020204" pitchFamily="34" charset="0"/>
                  <a:ea typeface="黑体" panose="02010609060101010101" pitchFamily="49" charset="-122"/>
                </a:defRPr>
              </a:lvl4pPr>
              <a:lvl5pPr marL="2057400" indent="-228600" eaLnBrk="0" hangingPunct="0">
                <a:defRPr>
                  <a:solidFill>
                    <a:srgbClr val="133984"/>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9pPr>
            </a:lstStyle>
            <a:p>
              <a:pPr algn="l" eaLnBrk="1" hangingPunct="1"/>
              <a:r>
                <a:rPr lang="zh-CN" altLang="zh-CN" sz="1100">
                  <a:solidFill>
                    <a:srgbClr val="800000"/>
                  </a:solidFill>
                  <a:latin typeface="Times New Roman" panose="02020603050405020304" pitchFamily="18" charset="0"/>
                  <a:ea typeface="宋体" panose="02010600030101010101" pitchFamily="2" charset="-122"/>
                </a:rPr>
                <a:t>+3.3V</a:t>
              </a:r>
              <a:endParaRPr lang="zh-CN" altLang="zh-CN">
                <a:solidFill>
                  <a:schemeClr val="tx1"/>
                </a:solidFill>
                <a:ea typeface="宋体" panose="02010600030101010101" pitchFamily="2" charset="-122"/>
              </a:endParaRPr>
            </a:p>
          </p:txBody>
        </p:sp>
        <p:sp>
          <p:nvSpPr>
            <p:cNvPr id="134" name="Line 132"/>
            <p:cNvSpPr>
              <a:spLocks noChangeShapeType="1"/>
            </p:cNvSpPr>
            <p:nvPr/>
          </p:nvSpPr>
          <p:spPr bwMode="auto">
            <a:xfrm flipV="1">
              <a:off x="3704" y="2767"/>
              <a:ext cx="1" cy="35"/>
            </a:xfrm>
            <a:prstGeom prst="line">
              <a:avLst/>
            </a:prstGeom>
            <a:noFill/>
            <a:ln w="14288">
              <a:solidFill>
                <a:srgbClr val="8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35" name="Line 133"/>
            <p:cNvSpPr>
              <a:spLocks noChangeShapeType="1"/>
            </p:cNvSpPr>
            <p:nvPr/>
          </p:nvSpPr>
          <p:spPr bwMode="auto">
            <a:xfrm>
              <a:off x="3966" y="2277"/>
              <a:ext cx="88" cy="1"/>
            </a:xfrm>
            <a:prstGeom prst="line">
              <a:avLst/>
            </a:prstGeom>
            <a:noFill/>
            <a:ln w="14288">
              <a:solidFill>
                <a:srgbClr val="00008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36" name="Oval 134"/>
            <p:cNvSpPr>
              <a:spLocks noChangeArrowheads="1"/>
            </p:cNvSpPr>
            <p:nvPr/>
          </p:nvSpPr>
          <p:spPr bwMode="auto">
            <a:xfrm>
              <a:off x="1980" y="3484"/>
              <a:ext cx="35" cy="35"/>
            </a:xfrm>
            <a:prstGeom prst="ellipse">
              <a:avLst/>
            </a:prstGeom>
            <a:solidFill>
              <a:srgbClr val="800000"/>
            </a:solidFill>
            <a:ln w="0">
              <a:solidFill>
                <a:srgbClr val="800000"/>
              </a:solidFill>
              <a:round/>
              <a:headEnd/>
              <a:tailEnd/>
            </a:ln>
          </p:spPr>
          <p:txBody>
            <a:bodyPr/>
            <a:lstStyle>
              <a:lvl1pPr eaLnBrk="0" hangingPunct="0">
                <a:defRPr>
                  <a:solidFill>
                    <a:srgbClr val="133984"/>
                  </a:solidFill>
                  <a:latin typeface="Arial" panose="020B0604020202020204" pitchFamily="34" charset="0"/>
                  <a:ea typeface="黑体" panose="02010609060101010101" pitchFamily="49" charset="-122"/>
                </a:defRPr>
              </a:lvl1pPr>
              <a:lvl2pPr marL="742950" indent="-285750" eaLnBrk="0" hangingPunct="0">
                <a:defRPr>
                  <a:solidFill>
                    <a:srgbClr val="133984"/>
                  </a:solidFill>
                  <a:latin typeface="Arial" panose="020B0604020202020204" pitchFamily="34" charset="0"/>
                  <a:ea typeface="黑体" panose="02010609060101010101" pitchFamily="49" charset="-122"/>
                </a:defRPr>
              </a:lvl2pPr>
              <a:lvl3pPr marL="1143000" indent="-228600" eaLnBrk="0" hangingPunct="0">
                <a:defRPr>
                  <a:solidFill>
                    <a:srgbClr val="133984"/>
                  </a:solidFill>
                  <a:latin typeface="Arial" panose="020B0604020202020204" pitchFamily="34" charset="0"/>
                  <a:ea typeface="黑体" panose="02010609060101010101" pitchFamily="49" charset="-122"/>
                </a:defRPr>
              </a:lvl3pPr>
              <a:lvl4pPr marL="1600200" indent="-228600" eaLnBrk="0" hangingPunct="0">
                <a:defRPr>
                  <a:solidFill>
                    <a:srgbClr val="133984"/>
                  </a:solidFill>
                  <a:latin typeface="Arial" panose="020B0604020202020204" pitchFamily="34" charset="0"/>
                  <a:ea typeface="黑体" panose="02010609060101010101" pitchFamily="49" charset="-122"/>
                </a:defRPr>
              </a:lvl4pPr>
              <a:lvl5pPr marL="2057400" indent="-228600" eaLnBrk="0" hangingPunct="0">
                <a:defRPr>
                  <a:solidFill>
                    <a:srgbClr val="133984"/>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9pPr>
            </a:lstStyle>
            <a:p>
              <a:pPr eaLnBrk="1" hangingPunct="1"/>
              <a:endParaRPr lang="zh-CN" altLang="en-US"/>
            </a:p>
          </p:txBody>
        </p:sp>
        <p:sp>
          <p:nvSpPr>
            <p:cNvPr id="137" name="Oval 135"/>
            <p:cNvSpPr>
              <a:spLocks noChangeArrowheads="1"/>
            </p:cNvSpPr>
            <p:nvPr/>
          </p:nvSpPr>
          <p:spPr bwMode="auto">
            <a:xfrm>
              <a:off x="1849" y="2872"/>
              <a:ext cx="35" cy="35"/>
            </a:xfrm>
            <a:prstGeom prst="ellipse">
              <a:avLst/>
            </a:prstGeom>
            <a:solidFill>
              <a:srgbClr val="800000"/>
            </a:solidFill>
            <a:ln w="0">
              <a:solidFill>
                <a:srgbClr val="800000"/>
              </a:solidFill>
              <a:round/>
              <a:headEnd/>
              <a:tailEnd/>
            </a:ln>
          </p:spPr>
          <p:txBody>
            <a:bodyPr/>
            <a:lstStyle>
              <a:lvl1pPr eaLnBrk="0" hangingPunct="0">
                <a:defRPr>
                  <a:solidFill>
                    <a:srgbClr val="133984"/>
                  </a:solidFill>
                  <a:latin typeface="Arial" panose="020B0604020202020204" pitchFamily="34" charset="0"/>
                  <a:ea typeface="黑体" panose="02010609060101010101" pitchFamily="49" charset="-122"/>
                </a:defRPr>
              </a:lvl1pPr>
              <a:lvl2pPr marL="742950" indent="-285750" eaLnBrk="0" hangingPunct="0">
                <a:defRPr>
                  <a:solidFill>
                    <a:srgbClr val="133984"/>
                  </a:solidFill>
                  <a:latin typeface="Arial" panose="020B0604020202020204" pitchFamily="34" charset="0"/>
                  <a:ea typeface="黑体" panose="02010609060101010101" pitchFamily="49" charset="-122"/>
                </a:defRPr>
              </a:lvl2pPr>
              <a:lvl3pPr marL="1143000" indent="-228600" eaLnBrk="0" hangingPunct="0">
                <a:defRPr>
                  <a:solidFill>
                    <a:srgbClr val="133984"/>
                  </a:solidFill>
                  <a:latin typeface="Arial" panose="020B0604020202020204" pitchFamily="34" charset="0"/>
                  <a:ea typeface="黑体" panose="02010609060101010101" pitchFamily="49" charset="-122"/>
                </a:defRPr>
              </a:lvl3pPr>
              <a:lvl4pPr marL="1600200" indent="-228600" eaLnBrk="0" hangingPunct="0">
                <a:defRPr>
                  <a:solidFill>
                    <a:srgbClr val="133984"/>
                  </a:solidFill>
                  <a:latin typeface="Arial" panose="020B0604020202020204" pitchFamily="34" charset="0"/>
                  <a:ea typeface="黑体" panose="02010609060101010101" pitchFamily="49" charset="-122"/>
                </a:defRPr>
              </a:lvl4pPr>
              <a:lvl5pPr marL="2057400" indent="-228600" eaLnBrk="0" hangingPunct="0">
                <a:defRPr>
                  <a:solidFill>
                    <a:srgbClr val="133984"/>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9pPr>
            </a:lstStyle>
            <a:p>
              <a:pPr eaLnBrk="1" hangingPunct="1"/>
              <a:endParaRPr lang="zh-CN" altLang="en-US"/>
            </a:p>
          </p:txBody>
        </p:sp>
        <p:sp>
          <p:nvSpPr>
            <p:cNvPr id="138" name="Oval 136"/>
            <p:cNvSpPr>
              <a:spLocks noChangeArrowheads="1"/>
            </p:cNvSpPr>
            <p:nvPr/>
          </p:nvSpPr>
          <p:spPr bwMode="auto">
            <a:xfrm>
              <a:off x="2111" y="2872"/>
              <a:ext cx="35" cy="35"/>
            </a:xfrm>
            <a:prstGeom prst="ellipse">
              <a:avLst/>
            </a:prstGeom>
            <a:solidFill>
              <a:srgbClr val="800000"/>
            </a:solidFill>
            <a:ln w="0">
              <a:solidFill>
                <a:srgbClr val="800000"/>
              </a:solidFill>
              <a:round/>
              <a:headEnd/>
              <a:tailEnd/>
            </a:ln>
          </p:spPr>
          <p:txBody>
            <a:bodyPr/>
            <a:lstStyle>
              <a:lvl1pPr eaLnBrk="0" hangingPunct="0">
                <a:defRPr>
                  <a:solidFill>
                    <a:srgbClr val="133984"/>
                  </a:solidFill>
                  <a:latin typeface="Arial" panose="020B0604020202020204" pitchFamily="34" charset="0"/>
                  <a:ea typeface="黑体" panose="02010609060101010101" pitchFamily="49" charset="-122"/>
                </a:defRPr>
              </a:lvl1pPr>
              <a:lvl2pPr marL="742950" indent="-285750" eaLnBrk="0" hangingPunct="0">
                <a:defRPr>
                  <a:solidFill>
                    <a:srgbClr val="133984"/>
                  </a:solidFill>
                  <a:latin typeface="Arial" panose="020B0604020202020204" pitchFamily="34" charset="0"/>
                  <a:ea typeface="黑体" panose="02010609060101010101" pitchFamily="49" charset="-122"/>
                </a:defRPr>
              </a:lvl2pPr>
              <a:lvl3pPr marL="1143000" indent="-228600" eaLnBrk="0" hangingPunct="0">
                <a:defRPr>
                  <a:solidFill>
                    <a:srgbClr val="133984"/>
                  </a:solidFill>
                  <a:latin typeface="Arial" panose="020B0604020202020204" pitchFamily="34" charset="0"/>
                  <a:ea typeface="黑体" panose="02010609060101010101" pitchFamily="49" charset="-122"/>
                </a:defRPr>
              </a:lvl3pPr>
              <a:lvl4pPr marL="1600200" indent="-228600" eaLnBrk="0" hangingPunct="0">
                <a:defRPr>
                  <a:solidFill>
                    <a:srgbClr val="133984"/>
                  </a:solidFill>
                  <a:latin typeface="Arial" panose="020B0604020202020204" pitchFamily="34" charset="0"/>
                  <a:ea typeface="黑体" panose="02010609060101010101" pitchFamily="49" charset="-122"/>
                </a:defRPr>
              </a:lvl4pPr>
              <a:lvl5pPr marL="2057400" indent="-228600" eaLnBrk="0" hangingPunct="0">
                <a:defRPr>
                  <a:solidFill>
                    <a:srgbClr val="133984"/>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9pPr>
            </a:lstStyle>
            <a:p>
              <a:pPr eaLnBrk="1" hangingPunct="1"/>
              <a:endParaRPr lang="zh-CN" altLang="en-US"/>
            </a:p>
          </p:txBody>
        </p:sp>
        <p:sp>
          <p:nvSpPr>
            <p:cNvPr id="139" name="Oval 137"/>
            <p:cNvSpPr>
              <a:spLocks noChangeArrowheads="1"/>
            </p:cNvSpPr>
            <p:nvPr/>
          </p:nvSpPr>
          <p:spPr bwMode="auto">
            <a:xfrm>
              <a:off x="3686" y="2872"/>
              <a:ext cx="35" cy="35"/>
            </a:xfrm>
            <a:prstGeom prst="ellipse">
              <a:avLst/>
            </a:prstGeom>
            <a:solidFill>
              <a:srgbClr val="800000"/>
            </a:solidFill>
            <a:ln w="0">
              <a:solidFill>
                <a:srgbClr val="800000"/>
              </a:solidFill>
              <a:round/>
              <a:headEnd/>
              <a:tailEnd/>
            </a:ln>
          </p:spPr>
          <p:txBody>
            <a:bodyPr/>
            <a:lstStyle>
              <a:lvl1pPr eaLnBrk="0" hangingPunct="0">
                <a:defRPr>
                  <a:solidFill>
                    <a:srgbClr val="133984"/>
                  </a:solidFill>
                  <a:latin typeface="Arial" panose="020B0604020202020204" pitchFamily="34" charset="0"/>
                  <a:ea typeface="黑体" panose="02010609060101010101" pitchFamily="49" charset="-122"/>
                </a:defRPr>
              </a:lvl1pPr>
              <a:lvl2pPr marL="742950" indent="-285750" eaLnBrk="0" hangingPunct="0">
                <a:defRPr>
                  <a:solidFill>
                    <a:srgbClr val="133984"/>
                  </a:solidFill>
                  <a:latin typeface="Arial" panose="020B0604020202020204" pitchFamily="34" charset="0"/>
                  <a:ea typeface="黑体" panose="02010609060101010101" pitchFamily="49" charset="-122"/>
                </a:defRPr>
              </a:lvl2pPr>
              <a:lvl3pPr marL="1143000" indent="-228600" eaLnBrk="0" hangingPunct="0">
                <a:defRPr>
                  <a:solidFill>
                    <a:srgbClr val="133984"/>
                  </a:solidFill>
                  <a:latin typeface="Arial" panose="020B0604020202020204" pitchFamily="34" charset="0"/>
                  <a:ea typeface="黑体" panose="02010609060101010101" pitchFamily="49" charset="-122"/>
                </a:defRPr>
              </a:lvl3pPr>
              <a:lvl4pPr marL="1600200" indent="-228600" eaLnBrk="0" hangingPunct="0">
                <a:defRPr>
                  <a:solidFill>
                    <a:srgbClr val="133984"/>
                  </a:solidFill>
                  <a:latin typeface="Arial" panose="020B0604020202020204" pitchFamily="34" charset="0"/>
                  <a:ea typeface="黑体" panose="02010609060101010101" pitchFamily="49" charset="-122"/>
                </a:defRPr>
              </a:lvl4pPr>
              <a:lvl5pPr marL="2057400" indent="-228600" eaLnBrk="0" hangingPunct="0">
                <a:defRPr>
                  <a:solidFill>
                    <a:srgbClr val="133984"/>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9pPr>
            </a:lstStyle>
            <a:p>
              <a:pPr eaLnBrk="1" hangingPunct="1"/>
              <a:endParaRPr lang="zh-CN" altLang="en-US"/>
            </a:p>
          </p:txBody>
        </p:sp>
        <p:sp>
          <p:nvSpPr>
            <p:cNvPr id="140" name="Oval 138"/>
            <p:cNvSpPr>
              <a:spLocks noChangeArrowheads="1"/>
            </p:cNvSpPr>
            <p:nvPr/>
          </p:nvSpPr>
          <p:spPr bwMode="auto">
            <a:xfrm>
              <a:off x="3686" y="3484"/>
              <a:ext cx="35" cy="35"/>
            </a:xfrm>
            <a:prstGeom prst="ellipse">
              <a:avLst/>
            </a:prstGeom>
            <a:solidFill>
              <a:srgbClr val="800000"/>
            </a:solidFill>
            <a:ln w="0">
              <a:solidFill>
                <a:srgbClr val="800000"/>
              </a:solidFill>
              <a:round/>
              <a:headEnd/>
              <a:tailEnd/>
            </a:ln>
          </p:spPr>
          <p:txBody>
            <a:bodyPr/>
            <a:lstStyle>
              <a:lvl1pPr eaLnBrk="0" hangingPunct="0">
                <a:defRPr>
                  <a:solidFill>
                    <a:srgbClr val="133984"/>
                  </a:solidFill>
                  <a:latin typeface="Arial" panose="020B0604020202020204" pitchFamily="34" charset="0"/>
                  <a:ea typeface="黑体" panose="02010609060101010101" pitchFamily="49" charset="-122"/>
                </a:defRPr>
              </a:lvl1pPr>
              <a:lvl2pPr marL="742950" indent="-285750" eaLnBrk="0" hangingPunct="0">
                <a:defRPr>
                  <a:solidFill>
                    <a:srgbClr val="133984"/>
                  </a:solidFill>
                  <a:latin typeface="Arial" panose="020B0604020202020204" pitchFamily="34" charset="0"/>
                  <a:ea typeface="黑体" panose="02010609060101010101" pitchFamily="49" charset="-122"/>
                </a:defRPr>
              </a:lvl2pPr>
              <a:lvl3pPr marL="1143000" indent="-228600" eaLnBrk="0" hangingPunct="0">
                <a:defRPr>
                  <a:solidFill>
                    <a:srgbClr val="133984"/>
                  </a:solidFill>
                  <a:latin typeface="Arial" panose="020B0604020202020204" pitchFamily="34" charset="0"/>
                  <a:ea typeface="黑体" panose="02010609060101010101" pitchFamily="49" charset="-122"/>
                </a:defRPr>
              </a:lvl3pPr>
              <a:lvl4pPr marL="1600200" indent="-228600" eaLnBrk="0" hangingPunct="0">
                <a:defRPr>
                  <a:solidFill>
                    <a:srgbClr val="133984"/>
                  </a:solidFill>
                  <a:latin typeface="Arial" panose="020B0604020202020204" pitchFamily="34" charset="0"/>
                  <a:ea typeface="黑体" panose="02010609060101010101" pitchFamily="49" charset="-122"/>
                </a:defRPr>
              </a:lvl4pPr>
              <a:lvl5pPr marL="2057400" indent="-228600" eaLnBrk="0" hangingPunct="0">
                <a:defRPr>
                  <a:solidFill>
                    <a:srgbClr val="133984"/>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9pPr>
            </a:lstStyle>
            <a:p>
              <a:pPr eaLnBrk="1" hangingPunct="1"/>
              <a:endParaRPr lang="zh-CN" altLang="en-US"/>
            </a:p>
          </p:txBody>
        </p:sp>
        <p:sp>
          <p:nvSpPr>
            <p:cNvPr id="141" name="Rectangle 139"/>
            <p:cNvSpPr>
              <a:spLocks noChangeArrowheads="1"/>
            </p:cNvSpPr>
            <p:nvPr/>
          </p:nvSpPr>
          <p:spPr bwMode="auto">
            <a:xfrm>
              <a:off x="2543" y="2698"/>
              <a:ext cx="744" cy="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rgbClr val="133984"/>
                  </a:solidFill>
                  <a:latin typeface="Arial" panose="020B0604020202020204" pitchFamily="34" charset="0"/>
                  <a:ea typeface="黑体" panose="02010609060101010101" pitchFamily="49" charset="-122"/>
                </a:defRPr>
              </a:lvl1pPr>
              <a:lvl2pPr marL="742950" indent="-285750" eaLnBrk="0" hangingPunct="0">
                <a:defRPr>
                  <a:solidFill>
                    <a:srgbClr val="133984"/>
                  </a:solidFill>
                  <a:latin typeface="Arial" panose="020B0604020202020204" pitchFamily="34" charset="0"/>
                  <a:ea typeface="黑体" panose="02010609060101010101" pitchFamily="49" charset="-122"/>
                </a:defRPr>
              </a:lvl2pPr>
              <a:lvl3pPr marL="1143000" indent="-228600" eaLnBrk="0" hangingPunct="0">
                <a:defRPr>
                  <a:solidFill>
                    <a:srgbClr val="133984"/>
                  </a:solidFill>
                  <a:latin typeface="Arial" panose="020B0604020202020204" pitchFamily="34" charset="0"/>
                  <a:ea typeface="黑体" panose="02010609060101010101" pitchFamily="49" charset="-122"/>
                </a:defRPr>
              </a:lvl3pPr>
              <a:lvl4pPr marL="1600200" indent="-228600" eaLnBrk="0" hangingPunct="0">
                <a:defRPr>
                  <a:solidFill>
                    <a:srgbClr val="133984"/>
                  </a:solidFill>
                  <a:latin typeface="Arial" panose="020B0604020202020204" pitchFamily="34" charset="0"/>
                  <a:ea typeface="黑体" panose="02010609060101010101" pitchFamily="49" charset="-122"/>
                </a:defRPr>
              </a:lvl4pPr>
              <a:lvl5pPr marL="2057400" indent="-228600" eaLnBrk="0" hangingPunct="0">
                <a:defRPr>
                  <a:solidFill>
                    <a:srgbClr val="133984"/>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a:solidFill>
                    <a:srgbClr val="133984"/>
                  </a:solidFill>
                  <a:latin typeface="Arial" panose="020B0604020202020204" pitchFamily="34" charset="0"/>
                  <a:ea typeface="黑体" panose="02010609060101010101" pitchFamily="49" charset="-122"/>
                </a:defRPr>
              </a:lvl9pPr>
            </a:lstStyle>
            <a:p>
              <a:pPr eaLnBrk="1" hangingPunct="1"/>
              <a:r>
                <a:rPr lang="en-US" altLang="zh-CN" sz="1600" i="1" dirty="0" smtClean="0">
                  <a:solidFill>
                    <a:srgbClr val="000080"/>
                  </a:solidFill>
                  <a:latin typeface="宋体" panose="02010600030101010101" pitchFamily="2" charset="-122"/>
                  <a:ea typeface="宋体" panose="02010600030101010101" pitchFamily="2" charset="-122"/>
                </a:rPr>
                <a:t>TM4C1294NCPDT</a:t>
              </a:r>
              <a:endParaRPr lang="zh-CN" altLang="zh-CN" dirty="0">
                <a:solidFill>
                  <a:schemeClr val="tx1"/>
                </a:solidFill>
                <a:ea typeface="宋体" panose="02010600030101010101" pitchFamily="2" charset="-122"/>
              </a:endParaRPr>
            </a:p>
          </p:txBody>
        </p:sp>
      </p:grpSp>
      <p:sp>
        <p:nvSpPr>
          <p:cNvPr id="2" name="圆角矩形标注 1"/>
          <p:cNvSpPr/>
          <p:nvPr/>
        </p:nvSpPr>
        <p:spPr bwMode="auto">
          <a:xfrm>
            <a:off x="812006" y="3201814"/>
            <a:ext cx="1299644" cy="1294927"/>
          </a:xfrm>
          <a:prstGeom prst="wedgeRoundRectCallout">
            <a:avLst>
              <a:gd name="adj1" fmla="val 75472"/>
              <a:gd name="adj2" fmla="val 24456"/>
              <a:gd name="adj3" fmla="val 16667"/>
            </a:avLst>
          </a:prstGeom>
          <a:noFill/>
          <a:ln w="9525" cap="flat" cmpd="sng" algn="ctr">
            <a:solidFill>
              <a:schemeClr val="tx1"/>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sz="1600" dirty="0" smtClean="0">
                <a:latin typeface="Times New Roman" pitchFamily="18" charset="0"/>
              </a:rPr>
              <a:t>检测数字输入，如键盘或开关信号</a:t>
            </a:r>
            <a:endParaRPr kumimoji="0" lang="zh-CN" altLang="en-US" sz="1600" b="0" i="0" u="none" strike="noStrike" cap="none" normalizeH="0" baseline="0" dirty="0" smtClean="0">
              <a:ln>
                <a:noFill/>
              </a:ln>
              <a:solidFill>
                <a:schemeClr val="tx1"/>
              </a:solidFill>
              <a:effectLst/>
              <a:latin typeface="Times New Roman" pitchFamily="18" charset="0"/>
            </a:endParaRPr>
          </a:p>
        </p:txBody>
      </p:sp>
      <p:sp>
        <p:nvSpPr>
          <p:cNvPr id="142" name="圆角矩形标注 141"/>
          <p:cNvSpPr/>
          <p:nvPr/>
        </p:nvSpPr>
        <p:spPr bwMode="auto">
          <a:xfrm>
            <a:off x="6034960" y="2058805"/>
            <a:ext cx="1299644" cy="483585"/>
          </a:xfrm>
          <a:prstGeom prst="wedgeRoundRectCallout">
            <a:avLst>
              <a:gd name="adj1" fmla="val -36468"/>
              <a:gd name="adj2" fmla="val 81053"/>
              <a:gd name="adj3" fmla="val 16667"/>
            </a:avLst>
          </a:prstGeom>
          <a:noFill/>
          <a:ln w="9525" cap="flat" cmpd="sng" algn="ctr">
            <a:solidFill>
              <a:schemeClr val="tx1"/>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rPr>
              <a:t>驱动</a:t>
            </a:r>
            <a:r>
              <a:rPr kumimoji="0" lang="en-US" altLang="zh-CN" sz="1600" b="0" i="0" u="none" strike="noStrike" cap="none" normalizeH="0" baseline="0" dirty="0" smtClean="0">
                <a:ln>
                  <a:noFill/>
                </a:ln>
                <a:solidFill>
                  <a:schemeClr val="tx1"/>
                </a:solidFill>
                <a:effectLst/>
                <a:latin typeface="Times New Roman" pitchFamily="18" charset="0"/>
              </a:rPr>
              <a:t>LED</a:t>
            </a:r>
            <a:endParaRPr kumimoji="0" lang="zh-CN" altLang="en-US" sz="1600" b="0" i="0" u="none" strike="noStrike" cap="none" normalizeH="0" baseline="0" dirty="0" smtClean="0">
              <a:ln>
                <a:noFill/>
              </a:ln>
              <a:solidFill>
                <a:schemeClr val="tx1"/>
              </a:solidFill>
              <a:effectLst/>
              <a:latin typeface="Times New Roman" pitchFamily="18" charset="0"/>
            </a:endParaRPr>
          </a:p>
        </p:txBody>
      </p:sp>
      <p:sp>
        <p:nvSpPr>
          <p:cNvPr id="143" name="圆角矩形标注 142"/>
          <p:cNvSpPr/>
          <p:nvPr/>
        </p:nvSpPr>
        <p:spPr bwMode="auto">
          <a:xfrm>
            <a:off x="5674920" y="5649516"/>
            <a:ext cx="1995133" cy="409818"/>
          </a:xfrm>
          <a:prstGeom prst="wedgeRoundRectCallout">
            <a:avLst>
              <a:gd name="adj1" fmla="val -34215"/>
              <a:gd name="adj2" fmla="val -114037"/>
              <a:gd name="adj3" fmla="val 16667"/>
            </a:avLst>
          </a:prstGeom>
          <a:noFill/>
          <a:ln w="9525" cap="flat" cmpd="sng" algn="ctr">
            <a:solidFill>
              <a:schemeClr val="tx1"/>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Times New Roman" pitchFamily="18" charset="0"/>
              </a:rPr>
              <a:t>控制片外器件</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714348" y="214290"/>
            <a:ext cx="4094163" cy="1268413"/>
          </a:xfrm>
          <a:solidFill>
            <a:schemeClr val="bg1"/>
          </a:solidFill>
        </p:spPr>
        <p:txBody>
          <a:bodyPr/>
          <a:lstStyle/>
          <a:p>
            <a:r>
              <a:rPr lang="en-US" sz="3200" b="1" dirty="0" smtClean="0">
                <a:solidFill>
                  <a:schemeClr val="tx1"/>
                </a:solidFill>
              </a:rPr>
              <a:t>High-Level Block Diagram</a:t>
            </a:r>
            <a:endParaRPr lang="en-GB" sz="3200" b="1" dirty="0">
              <a:solidFill>
                <a:schemeClr val="tx1"/>
              </a:solidFill>
            </a:endParaRPr>
          </a:p>
        </p:txBody>
      </p:sp>
      <p:pic>
        <p:nvPicPr>
          <p:cNvPr id="4" name="图片 3"/>
          <p:cNvPicPr>
            <a:picLocks noChangeAspect="1"/>
          </p:cNvPicPr>
          <p:nvPr/>
        </p:nvPicPr>
        <p:blipFill>
          <a:blip r:embed="rId3"/>
          <a:stretch>
            <a:fillRect/>
          </a:stretch>
        </p:blipFill>
        <p:spPr>
          <a:xfrm>
            <a:off x="395536" y="1988840"/>
            <a:ext cx="4143375" cy="4267200"/>
          </a:xfrm>
          <a:prstGeom prst="rect">
            <a:avLst/>
          </a:prstGeom>
        </p:spPr>
      </p:pic>
      <p:pic>
        <p:nvPicPr>
          <p:cNvPr id="6" name="图片 5"/>
          <p:cNvPicPr>
            <a:picLocks noChangeAspect="1"/>
          </p:cNvPicPr>
          <p:nvPr/>
        </p:nvPicPr>
        <p:blipFill>
          <a:blip r:embed="rId4"/>
          <a:stretch>
            <a:fillRect/>
          </a:stretch>
        </p:blipFill>
        <p:spPr>
          <a:xfrm>
            <a:off x="4889525" y="188640"/>
            <a:ext cx="4114800" cy="6581775"/>
          </a:xfrm>
          <a:prstGeom prst="rect">
            <a:avLst/>
          </a:prstGeom>
        </p:spPr>
      </p:pic>
      <p:sp>
        <p:nvSpPr>
          <p:cNvPr id="5" name="矩形 4"/>
          <p:cNvSpPr/>
          <p:nvPr/>
        </p:nvSpPr>
        <p:spPr bwMode="auto">
          <a:xfrm>
            <a:off x="5719365" y="2996952"/>
            <a:ext cx="1368152" cy="360040"/>
          </a:xfrm>
          <a:prstGeom prst="rect">
            <a:avLst/>
          </a:prstGeom>
          <a:noFill/>
          <a:ln w="57150" cap="flat" cmpd="sng" algn="ctr">
            <a:solidFill>
              <a:srgbClr val="FF0000"/>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 xmlns:p14="http://schemas.microsoft.com/office/powerpoint/2010/main" val="30981688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zh-CN" sz="3200" b="1" dirty="0" smtClean="0"/>
              <a:t>GPIO</a:t>
            </a:r>
            <a:r>
              <a:rPr lang="zh-CN" altLang="en-US" sz="3200" b="1" dirty="0" smtClean="0"/>
              <a:t>模组</a:t>
            </a:r>
            <a:endParaRPr lang="en-GB" sz="3200" dirty="0"/>
          </a:p>
        </p:txBody>
      </p:sp>
      <p:sp>
        <p:nvSpPr>
          <p:cNvPr id="10" name="Rectangle 3"/>
          <p:cNvSpPr txBox="1">
            <a:spLocks noChangeArrowheads="1"/>
          </p:cNvSpPr>
          <p:nvPr/>
        </p:nvSpPr>
        <p:spPr bwMode="auto">
          <a:xfrm>
            <a:off x="179512" y="1700808"/>
            <a:ext cx="8964488" cy="47114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fontAlgn="base" hangingPunct="0">
              <a:spcBef>
                <a:spcPct val="20000"/>
              </a:spcBef>
              <a:spcAft>
                <a:spcPct val="0"/>
              </a:spcAft>
              <a:buClr>
                <a:srgbClr val="FF0000"/>
              </a:buClr>
              <a:buFont typeface="Monotype Sorts" pitchFamily="2" charset="2"/>
              <a:buChar char="z"/>
            </a:pPr>
            <a:r>
              <a:rPr lang="en-US" altLang="zh-CN" sz="2000" dirty="0" smtClean="0"/>
              <a:t>GPIO</a:t>
            </a:r>
            <a:r>
              <a:rPr lang="zh-CN" altLang="en-US" sz="2000" dirty="0" smtClean="0"/>
              <a:t>模组最多由</a:t>
            </a:r>
            <a:r>
              <a:rPr lang="en-US" altLang="zh-CN" sz="2000" dirty="0" smtClean="0"/>
              <a:t>15</a:t>
            </a:r>
            <a:r>
              <a:rPr lang="zh-CN" altLang="en-US" sz="2000" dirty="0" smtClean="0"/>
              <a:t>个模块组成，每个模块对应一个</a:t>
            </a:r>
            <a:r>
              <a:rPr lang="en-US" altLang="zh-CN" sz="2000" dirty="0" smtClean="0"/>
              <a:t>GPIO</a:t>
            </a:r>
            <a:r>
              <a:rPr lang="zh-CN" altLang="en-US" sz="2000" dirty="0" smtClean="0"/>
              <a:t>端口</a:t>
            </a:r>
            <a:endParaRPr lang="en-US" altLang="zh-CN" sz="2000" dirty="0" smtClean="0"/>
          </a:p>
          <a:p>
            <a:pPr marL="800100" lvl="1" indent="-342900" eaLnBrk="0" fontAlgn="base" hangingPunct="0">
              <a:spcBef>
                <a:spcPct val="20000"/>
              </a:spcBef>
              <a:spcAft>
                <a:spcPct val="0"/>
              </a:spcAft>
              <a:buClr>
                <a:srgbClr val="FF0000"/>
              </a:buClr>
              <a:buFont typeface="Monotype Sorts" pitchFamily="2" charset="2"/>
              <a:buChar char="z"/>
            </a:pPr>
            <a:r>
              <a:rPr lang="zh-CN" altLang="en-US" dirty="0" smtClean="0"/>
              <a:t>端口</a:t>
            </a:r>
            <a:r>
              <a:rPr lang="en-US" altLang="zh-CN" dirty="0" smtClean="0"/>
              <a:t> </a:t>
            </a:r>
            <a:r>
              <a:rPr lang="en-US" altLang="zh-CN" dirty="0" smtClean="0"/>
              <a:t>A-H </a:t>
            </a:r>
            <a:r>
              <a:rPr lang="zh-CN" altLang="en-US" dirty="0" smtClean="0"/>
              <a:t>，端口</a:t>
            </a:r>
            <a:r>
              <a:rPr lang="en-US" altLang="zh-CN" dirty="0" smtClean="0"/>
              <a:t>J</a:t>
            </a:r>
            <a:r>
              <a:rPr lang="zh-CN" altLang="en-US" dirty="0" smtClean="0"/>
              <a:t>，</a:t>
            </a:r>
            <a:r>
              <a:rPr lang="en-US" altLang="zh-CN" dirty="0" smtClean="0"/>
              <a:t> </a:t>
            </a:r>
            <a:r>
              <a:rPr lang="zh-CN" altLang="en-US" dirty="0" smtClean="0"/>
              <a:t>端口</a:t>
            </a:r>
            <a:r>
              <a:rPr lang="en-US" altLang="zh-CN" dirty="0" smtClean="0"/>
              <a:t>K-N</a:t>
            </a:r>
            <a:r>
              <a:rPr lang="zh-CN" altLang="en-US" dirty="0" smtClean="0"/>
              <a:t>，和端口</a:t>
            </a:r>
            <a:r>
              <a:rPr lang="en-US" altLang="zh-CN" dirty="0" smtClean="0"/>
              <a:t>P-Q</a:t>
            </a:r>
            <a:endParaRPr lang="en-US" altLang="zh-CN" dirty="0" smtClean="0"/>
          </a:p>
          <a:p>
            <a:pPr marL="342900" indent="-342900" eaLnBrk="0" fontAlgn="base" hangingPunct="0">
              <a:spcBef>
                <a:spcPct val="20000"/>
              </a:spcBef>
              <a:spcAft>
                <a:spcPct val="0"/>
              </a:spcAft>
              <a:buClr>
                <a:srgbClr val="FF0000"/>
              </a:buClr>
              <a:buFont typeface="Monotype Sorts" pitchFamily="2" charset="2"/>
              <a:buChar char="z"/>
            </a:pPr>
            <a:r>
              <a:rPr lang="zh-CN" altLang="en-US" sz="2000" dirty="0" smtClean="0"/>
              <a:t>每个端口最多</a:t>
            </a:r>
            <a:r>
              <a:rPr lang="en-US" altLang="zh-CN" sz="2000" dirty="0" smtClean="0"/>
              <a:t>8</a:t>
            </a:r>
            <a:r>
              <a:rPr lang="zh-CN" altLang="en-US" sz="2000" dirty="0" smtClean="0"/>
              <a:t>个管</a:t>
            </a:r>
            <a:r>
              <a:rPr lang="zh-CN" altLang="en-US" sz="2000" dirty="0" smtClean="0"/>
              <a:t>脚</a:t>
            </a:r>
            <a:endParaRPr lang="en-US" altLang="zh-CN" sz="2000" dirty="0" smtClean="0"/>
          </a:p>
          <a:p>
            <a:pPr marL="342900" indent="-342900" eaLnBrk="0" fontAlgn="base" hangingPunct="0">
              <a:spcBef>
                <a:spcPct val="20000"/>
              </a:spcBef>
              <a:spcAft>
                <a:spcPct val="0"/>
              </a:spcAft>
              <a:buClr>
                <a:srgbClr val="FF0000"/>
              </a:buClr>
              <a:buFont typeface="Monotype Sorts" pitchFamily="2" charset="2"/>
              <a:buChar char="z"/>
            </a:pPr>
            <a:r>
              <a:rPr lang="zh-CN" altLang="en-US" sz="2000" dirty="0" smtClean="0"/>
              <a:t>通过</a:t>
            </a:r>
            <a:r>
              <a:rPr lang="en-US" altLang="zh-CN" sz="2000" dirty="0" smtClean="0"/>
              <a:t>AHB</a:t>
            </a:r>
            <a:r>
              <a:rPr lang="zh-CN" altLang="en-US" sz="2000" dirty="0" smtClean="0"/>
              <a:t>总线</a:t>
            </a:r>
            <a:r>
              <a:rPr lang="en-US" altLang="zh-CN" sz="2000" dirty="0" smtClean="0"/>
              <a:t>(Advanced </a:t>
            </a:r>
            <a:r>
              <a:rPr lang="en-US" altLang="zh-CN" sz="2000" dirty="0" smtClean="0"/>
              <a:t>High Performance </a:t>
            </a:r>
            <a:r>
              <a:rPr lang="en-US" altLang="zh-CN" sz="2000" dirty="0" smtClean="0"/>
              <a:t>Bus)</a:t>
            </a:r>
            <a:r>
              <a:rPr lang="zh-CN" altLang="en-US" sz="2000" dirty="0" smtClean="0"/>
              <a:t>访问端口</a:t>
            </a:r>
            <a:endParaRPr lang="en-US" altLang="zh-CN" sz="2000" dirty="0" smtClean="0"/>
          </a:p>
          <a:p>
            <a:pPr marL="342900" lvl="1" indent="-342900" eaLnBrk="0" fontAlgn="base" hangingPunct="0">
              <a:spcBef>
                <a:spcPct val="20000"/>
              </a:spcBef>
              <a:spcAft>
                <a:spcPct val="0"/>
              </a:spcAft>
              <a:buClr>
                <a:srgbClr val="FF0000"/>
              </a:buClr>
              <a:buFont typeface="Monotype Sorts" pitchFamily="2" charset="2"/>
              <a:buChar char="z"/>
            </a:pPr>
            <a:r>
              <a:rPr lang="zh-CN" altLang="en-US" sz="2000" dirty="0" smtClean="0">
                <a:latin typeface="Tahoma" pitchFamily="34" charset="0"/>
                <a:ea typeface="宋体" charset="-122"/>
              </a:rPr>
              <a:t>高度灵活的复用引脚，可以用作</a:t>
            </a:r>
            <a:r>
              <a:rPr lang="en-US" altLang="zh-CN" sz="2000" dirty="0" smtClean="0">
                <a:latin typeface="Tahoma" pitchFamily="34" charset="0"/>
                <a:ea typeface="宋体" charset="-122"/>
              </a:rPr>
              <a:t>GPIO </a:t>
            </a:r>
            <a:r>
              <a:rPr lang="zh-CN" altLang="en-US" sz="2000" dirty="0" smtClean="0">
                <a:latin typeface="Tahoma" pitchFamily="34" charset="0"/>
                <a:ea typeface="宋体" charset="-122"/>
              </a:rPr>
              <a:t>，或是</a:t>
            </a:r>
            <a:r>
              <a:rPr lang="zh-CN" altLang="en-US" sz="2000" dirty="0" smtClean="0">
                <a:latin typeface="Tahoma" pitchFamily="34" charset="0"/>
                <a:ea typeface="宋体" charset="-122"/>
              </a:rPr>
              <a:t>一种或多种的外设</a:t>
            </a:r>
            <a:r>
              <a:rPr lang="zh-CN" altLang="en-US" sz="2000" dirty="0" smtClean="0">
                <a:latin typeface="Tahoma" pitchFamily="34" charset="0"/>
                <a:ea typeface="宋体" charset="-122"/>
              </a:rPr>
              <a:t>功能</a:t>
            </a:r>
            <a:endParaRPr lang="en-US" altLang="zh-CN" sz="2000" dirty="0" smtClean="0"/>
          </a:p>
          <a:p>
            <a:pPr marL="342900" indent="-342900" eaLnBrk="0" fontAlgn="base" hangingPunct="0">
              <a:spcBef>
                <a:spcPct val="20000"/>
              </a:spcBef>
              <a:spcAft>
                <a:spcPct val="0"/>
              </a:spcAft>
              <a:buClr>
                <a:srgbClr val="FF0000"/>
              </a:buClr>
              <a:buFont typeface="Monotype Sorts" pitchFamily="2" charset="2"/>
              <a:buChar char="z"/>
            </a:pPr>
            <a:r>
              <a:rPr lang="zh-CN" altLang="en-US" sz="2000" dirty="0" smtClean="0"/>
              <a:t>最多</a:t>
            </a:r>
            <a:r>
              <a:rPr lang="zh-CN" altLang="en-US" sz="2000" dirty="0" smtClean="0"/>
              <a:t>支持</a:t>
            </a:r>
            <a:r>
              <a:rPr lang="en-US" altLang="zh-CN" sz="2000" dirty="0" smtClean="0"/>
              <a:t>90</a:t>
            </a:r>
            <a:r>
              <a:rPr lang="zh-CN" altLang="en-US" sz="2000" dirty="0" smtClean="0"/>
              <a:t>个可编程输入输入</a:t>
            </a:r>
            <a:r>
              <a:rPr lang="en-US" altLang="zh-CN" sz="2000" dirty="0" smtClean="0"/>
              <a:t>GPIO</a:t>
            </a:r>
            <a:r>
              <a:rPr lang="zh-CN" altLang="en-US" sz="2000" dirty="0" smtClean="0"/>
              <a:t>。每个管脚均支持：</a:t>
            </a:r>
            <a:endParaRPr lang="en-US" altLang="zh-CN" sz="2000" dirty="0" smtClean="0"/>
          </a:p>
          <a:p>
            <a:pPr marL="800100" lvl="1" indent="-342900" eaLnBrk="0" fontAlgn="base" hangingPunct="0">
              <a:spcBef>
                <a:spcPct val="20000"/>
              </a:spcBef>
              <a:spcAft>
                <a:spcPct val="0"/>
              </a:spcAft>
              <a:buClr>
                <a:srgbClr val="FF0000"/>
              </a:buClr>
              <a:buFont typeface="Monotype Sorts" pitchFamily="2" charset="2"/>
              <a:buChar char="z"/>
            </a:pPr>
            <a:r>
              <a:rPr lang="zh-CN" altLang="en-US" dirty="0" smtClean="0"/>
              <a:t>可屏蔽中断生成</a:t>
            </a:r>
            <a:endParaRPr lang="en-US" altLang="zh-CN" dirty="0" smtClean="0"/>
          </a:p>
          <a:p>
            <a:pPr marL="800100" lvl="1" indent="-342900" eaLnBrk="0" fontAlgn="base" hangingPunct="0">
              <a:spcBef>
                <a:spcPct val="20000"/>
              </a:spcBef>
              <a:spcAft>
                <a:spcPct val="0"/>
              </a:spcAft>
              <a:buClr>
                <a:srgbClr val="FF0000"/>
              </a:buClr>
              <a:buFont typeface="Monotype Sorts" pitchFamily="2" charset="2"/>
              <a:buChar char="z"/>
            </a:pPr>
            <a:r>
              <a:rPr lang="zh-CN" altLang="en-US" dirty="0" smtClean="0"/>
              <a:t>中断可以上升</a:t>
            </a:r>
            <a:r>
              <a:rPr lang="zh-CN" altLang="en-US" dirty="0" smtClean="0"/>
              <a:t>沿、下降</a:t>
            </a:r>
            <a:r>
              <a:rPr lang="zh-CN" altLang="en-US" dirty="0" smtClean="0"/>
              <a:t>沿或双边沿触发</a:t>
            </a:r>
            <a:endParaRPr lang="en-US" altLang="zh-CN" dirty="0" smtClean="0"/>
          </a:p>
          <a:p>
            <a:pPr marL="800100" lvl="1" indent="-342900" eaLnBrk="0" fontAlgn="base" hangingPunct="0">
              <a:spcBef>
                <a:spcPct val="20000"/>
              </a:spcBef>
              <a:spcAft>
                <a:spcPct val="0"/>
              </a:spcAft>
              <a:buClr>
                <a:srgbClr val="FF0000"/>
              </a:buClr>
              <a:buFont typeface="Monotype Sorts" pitchFamily="2" charset="2"/>
              <a:buChar char="z"/>
            </a:pPr>
            <a:r>
              <a:rPr lang="zh-CN" altLang="en-US" dirty="0" smtClean="0"/>
              <a:t>按施密特触发的输入管脚</a:t>
            </a:r>
            <a:endParaRPr lang="en-US" altLang="zh-CN" dirty="0" smtClean="0"/>
          </a:p>
          <a:p>
            <a:pPr marL="800100" lvl="1" indent="-342900" eaLnBrk="0" fontAlgn="base" hangingPunct="0">
              <a:spcBef>
                <a:spcPct val="20000"/>
              </a:spcBef>
              <a:spcAft>
                <a:spcPct val="0"/>
              </a:spcAft>
              <a:buClr>
                <a:srgbClr val="FF0000"/>
              </a:buClr>
              <a:buFont typeface="Monotype Sorts" pitchFamily="2" charset="2"/>
              <a:buChar char="z"/>
            </a:pPr>
            <a:r>
              <a:rPr lang="zh-CN" altLang="en-US" dirty="0" smtClean="0"/>
              <a:t>弱上拉或弱下拉电阻可配置</a:t>
            </a:r>
            <a:endParaRPr lang="en-US" altLang="zh-CN" dirty="0" smtClean="0"/>
          </a:p>
          <a:p>
            <a:pPr marL="800100" lvl="1" indent="-342900" eaLnBrk="0" fontAlgn="base" hangingPunct="0">
              <a:spcBef>
                <a:spcPct val="20000"/>
              </a:spcBef>
              <a:spcAft>
                <a:spcPct val="0"/>
              </a:spcAft>
              <a:buClr>
                <a:srgbClr val="FF0000"/>
              </a:buClr>
              <a:buFont typeface="Monotype Sorts" pitchFamily="2" charset="2"/>
              <a:buChar char="z"/>
            </a:pPr>
            <a:r>
              <a:rPr lang="en-US" altLang="zh-CN" dirty="0" smtClean="0"/>
              <a:t>2-</a:t>
            </a:r>
            <a:r>
              <a:rPr lang="zh-CN" altLang="en-US" dirty="0" smtClean="0"/>
              <a:t>、</a:t>
            </a:r>
            <a:r>
              <a:rPr lang="en-US" altLang="zh-CN" dirty="0" smtClean="0"/>
              <a:t>4-</a:t>
            </a:r>
            <a:r>
              <a:rPr lang="zh-CN" altLang="en-US" dirty="0" smtClean="0"/>
              <a:t>、</a:t>
            </a:r>
            <a:r>
              <a:rPr lang="en-US" altLang="zh-CN" dirty="0" smtClean="0"/>
              <a:t>8-</a:t>
            </a:r>
            <a:r>
              <a:rPr lang="zh-CN" altLang="en-US" dirty="0" smtClean="0"/>
              <a:t>、</a:t>
            </a:r>
            <a:r>
              <a:rPr lang="en-US" altLang="zh-CN" dirty="0" smtClean="0"/>
              <a:t>10-</a:t>
            </a:r>
            <a:r>
              <a:rPr lang="zh-CN" altLang="en-US" dirty="0" smtClean="0"/>
              <a:t>、</a:t>
            </a:r>
            <a:r>
              <a:rPr lang="en-US" altLang="zh-CN" dirty="0" smtClean="0"/>
              <a:t>12-mA</a:t>
            </a:r>
            <a:r>
              <a:rPr lang="zh-CN" altLang="en-US" dirty="0" smtClean="0"/>
              <a:t>的可配置驱动电流</a:t>
            </a:r>
            <a:endParaRPr lang="en-US" altLang="zh-CN" dirty="0" smtClean="0"/>
          </a:p>
          <a:p>
            <a:pPr marL="800100" lvl="1" indent="-342900" eaLnBrk="0" fontAlgn="base" hangingPunct="0">
              <a:spcBef>
                <a:spcPct val="20000"/>
              </a:spcBef>
              <a:spcAft>
                <a:spcPct val="0"/>
              </a:spcAft>
              <a:buClr>
                <a:srgbClr val="FF0000"/>
              </a:buClr>
              <a:buFont typeface="Monotype Sorts" pitchFamily="2" charset="2"/>
              <a:buChar char="z"/>
            </a:pPr>
            <a:r>
              <a:rPr lang="zh-CN" altLang="en-US" dirty="0" smtClean="0"/>
              <a:t>输出斜率可控</a:t>
            </a:r>
            <a:endParaRPr lang="en-US" altLang="zh-CN" dirty="0" smtClean="0"/>
          </a:p>
          <a:p>
            <a:pPr marL="800100" lvl="1" indent="-342900" eaLnBrk="0" fontAlgn="base" hangingPunct="0">
              <a:spcBef>
                <a:spcPct val="20000"/>
              </a:spcBef>
              <a:spcAft>
                <a:spcPct val="0"/>
              </a:spcAft>
              <a:buClr>
                <a:srgbClr val="FF0000"/>
              </a:buClr>
              <a:buFont typeface="Monotype Sorts" pitchFamily="2" charset="2"/>
              <a:buChar char="z"/>
            </a:pPr>
            <a:r>
              <a:rPr lang="en-US" altLang="zh-CN" dirty="0" smtClean="0"/>
              <a:t>OD</a:t>
            </a:r>
            <a:r>
              <a:rPr lang="zh-CN" altLang="en-US" dirty="0" smtClean="0"/>
              <a:t>（</a:t>
            </a:r>
            <a:r>
              <a:rPr lang="en-US" altLang="zh-CN" dirty="0" smtClean="0"/>
              <a:t>Open drain</a:t>
            </a:r>
            <a:r>
              <a:rPr lang="zh-CN" altLang="en-US" dirty="0" smtClean="0"/>
              <a:t>）门</a:t>
            </a:r>
            <a:r>
              <a:rPr lang="zh-CN" altLang="en-US" dirty="0" smtClean="0"/>
              <a:t>支持</a:t>
            </a:r>
            <a:endParaRPr lang="en-US" altLang="zh-CN" dirty="0" smtClean="0"/>
          </a:p>
          <a:p>
            <a:pPr marL="342900" lvl="0" indent="-342900" eaLnBrk="0" fontAlgn="base" hangingPunct="0">
              <a:spcBef>
                <a:spcPct val="20000"/>
              </a:spcBef>
              <a:spcAft>
                <a:spcPct val="0"/>
              </a:spcAft>
              <a:buClr>
                <a:srgbClr val="FF0000"/>
              </a:buClr>
              <a:buFont typeface="Monotype Sorts" pitchFamily="2" charset="2"/>
              <a:buChar char="z"/>
            </a:pPr>
            <a:endParaRPr lang="en-US" sz="2400" dirty="0" smtClean="0"/>
          </a:p>
        </p:txBody>
      </p:sp>
    </p:spTree>
    <p:extLst>
      <p:ext uri="{BB962C8B-B14F-4D97-AF65-F5344CB8AC3E}">
        <p14:creationId xmlns="" xmlns:p14="http://schemas.microsoft.com/office/powerpoint/2010/main" val="21516201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a:stretch>
            <a:fillRect/>
          </a:stretch>
        </p:blipFill>
        <p:spPr>
          <a:xfrm>
            <a:off x="179512" y="30661"/>
            <a:ext cx="8687841" cy="6803998"/>
          </a:xfrm>
          <a:prstGeom prst="rect">
            <a:avLst/>
          </a:prstGeom>
        </p:spPr>
      </p:pic>
      <p:sp>
        <p:nvSpPr>
          <p:cNvPr id="4" name="文本框 3"/>
          <p:cNvSpPr txBox="1"/>
          <p:nvPr/>
        </p:nvSpPr>
        <p:spPr>
          <a:xfrm>
            <a:off x="5266953" y="5949280"/>
            <a:ext cx="3600400" cy="461665"/>
          </a:xfrm>
          <a:prstGeom prst="rect">
            <a:avLst/>
          </a:prstGeom>
          <a:noFill/>
        </p:spPr>
        <p:txBody>
          <a:bodyPr wrap="square" rtlCol="0">
            <a:spAutoFit/>
          </a:bodyPr>
          <a:lstStyle/>
          <a:p>
            <a:pPr eaLnBrk="0" fontAlgn="base" hangingPunct="0">
              <a:spcBef>
                <a:spcPct val="0"/>
              </a:spcBef>
              <a:spcAft>
                <a:spcPct val="0"/>
              </a:spcAft>
            </a:pPr>
            <a:r>
              <a:rPr kumimoji="1" lang="en-US" altLang="zh-CN" sz="2400" b="1" dirty="0" smtClean="0">
                <a:solidFill>
                  <a:schemeClr val="tx2"/>
                </a:solidFill>
                <a:effectLst>
                  <a:outerShdw blurRad="50800" dist="38100" dir="5400000" algn="t" rotWithShape="0">
                    <a:prstClr val="black">
                      <a:alpha val="40000"/>
                    </a:prstClr>
                  </a:outerShdw>
                  <a:reflection blurRad="6350" stA="55000" endA="300" endPos="45500" dir="5400000" sy="-100000" algn="bl" rotWithShape="0"/>
                </a:effectLst>
                <a:latin typeface="+mj-lt"/>
                <a:ea typeface="+mj-ea"/>
                <a:cs typeface="+mj-cs"/>
              </a:rPr>
              <a:t>GPIO</a:t>
            </a:r>
            <a:r>
              <a:rPr kumimoji="1" lang="zh-CN" altLang="en-US" sz="2400" b="1" dirty="0" smtClean="0">
                <a:solidFill>
                  <a:schemeClr val="tx2"/>
                </a:solidFill>
                <a:effectLst>
                  <a:outerShdw blurRad="50800" dist="38100" dir="5400000" algn="t" rotWithShape="0">
                    <a:prstClr val="black">
                      <a:alpha val="40000"/>
                    </a:prstClr>
                  </a:outerShdw>
                  <a:reflection blurRad="6350" stA="55000" endA="300" endPos="45500" dir="5400000" sy="-100000" algn="bl" rotWithShape="0"/>
                </a:effectLst>
                <a:latin typeface="+mj-lt"/>
                <a:ea typeface="+mj-ea"/>
                <a:cs typeface="+mj-cs"/>
              </a:rPr>
              <a:t>端口方框图</a:t>
            </a:r>
            <a:endParaRPr kumimoji="1" lang="zh-CN" altLang="en-US" sz="2400" b="1" dirty="0">
              <a:solidFill>
                <a:schemeClr val="tx2"/>
              </a:solidFill>
              <a:effectLst>
                <a:outerShdw blurRad="50800" dist="38100" dir="5400000" algn="t" rotWithShape="0">
                  <a:prstClr val="black">
                    <a:alpha val="40000"/>
                  </a:prstClr>
                </a:outerShdw>
                <a:reflection blurRad="6350" stA="55000" endA="300" endPos="45500" dir="5400000" sy="-100000" algn="bl" rotWithShape="0"/>
              </a:effectLst>
              <a:latin typeface="+mj-lt"/>
              <a:ea typeface="+mj-ea"/>
              <a:cs typeface="+mj-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GPIO</a:t>
            </a:r>
            <a:r>
              <a:rPr lang="zh-CN" altLang="en-US" dirty="0" smtClean="0"/>
              <a:t>模式</a:t>
            </a:r>
            <a:endParaRPr lang="zh-CN" altLang="en-US" dirty="0"/>
          </a:p>
        </p:txBody>
      </p:sp>
      <p:graphicFrame>
        <p:nvGraphicFramePr>
          <p:cNvPr id="4" name="表格 3"/>
          <p:cNvGraphicFramePr>
            <a:graphicFrameLocks noGrp="1"/>
          </p:cNvGraphicFramePr>
          <p:nvPr>
            <p:extLst>
              <p:ext uri="{D42A27DB-BD31-4B8C-83A1-F6EECF244321}">
                <p14:modId xmlns="" xmlns:p14="http://schemas.microsoft.com/office/powerpoint/2010/main" val="1668787254"/>
              </p:ext>
            </p:extLst>
          </p:nvPr>
        </p:nvGraphicFramePr>
        <p:xfrm>
          <a:off x="1071538" y="1785926"/>
          <a:ext cx="7072362" cy="4864485"/>
        </p:xfrm>
        <a:graphic>
          <a:graphicData uri="http://schemas.openxmlformats.org/drawingml/2006/table">
            <a:tbl>
              <a:tblPr firstRow="1" bandRow="1">
                <a:tableStyleId>{073A0DAA-6AF3-43AB-8588-CEC1D06C72B9}</a:tableStyleId>
              </a:tblPr>
              <a:tblGrid>
                <a:gridCol w="2519529">
                  <a:extLst>
                    <a:ext uri="{9D8B030D-6E8A-4147-A177-3AD203B41FA5}">
                      <a16:colId xmlns="" xmlns:a16="http://schemas.microsoft.com/office/drawing/2014/main" val="3026990186"/>
                    </a:ext>
                  </a:extLst>
                </a:gridCol>
                <a:gridCol w="4552833">
                  <a:extLst>
                    <a:ext uri="{9D8B030D-6E8A-4147-A177-3AD203B41FA5}">
                      <a16:colId xmlns="" xmlns:a16="http://schemas.microsoft.com/office/drawing/2014/main" val="2626252718"/>
                    </a:ext>
                  </a:extLst>
                </a:gridCol>
              </a:tblGrid>
              <a:tr h="309282">
                <a:tc>
                  <a:txBody>
                    <a:bodyPr/>
                    <a:lstStyle/>
                    <a:p>
                      <a:pPr algn="ctr"/>
                      <a:r>
                        <a:rPr lang="en-US" altLang="zh-CN" sz="1400" dirty="0"/>
                        <a:t>GPIO</a:t>
                      </a:r>
                      <a:endParaRPr lang="zh-CN" altLang="en-US" sz="1400" dirty="0"/>
                    </a:p>
                  </a:txBody>
                  <a:tcPr/>
                </a:tc>
                <a:tc>
                  <a:txBody>
                    <a:bodyPr/>
                    <a:lstStyle/>
                    <a:p>
                      <a:pPr algn="ctr"/>
                      <a:r>
                        <a:rPr lang="en-US" altLang="zh-CN" sz="1400" dirty="0"/>
                        <a:t>TM4C1290 Series</a:t>
                      </a:r>
                      <a:endParaRPr lang="zh-CN" altLang="en-US" sz="1400" dirty="0"/>
                    </a:p>
                  </a:txBody>
                  <a:tcPr/>
                </a:tc>
                <a:extLst>
                  <a:ext uri="{0D108BD9-81ED-4DB2-BD59-A6C34878D82A}">
                    <a16:rowId xmlns="" xmlns:a16="http://schemas.microsoft.com/office/drawing/2014/main" val="2410952148"/>
                  </a:ext>
                </a:extLst>
              </a:tr>
              <a:tr h="1405230">
                <a:tc>
                  <a:txBody>
                    <a:bodyPr/>
                    <a:lstStyle/>
                    <a:p>
                      <a:pPr algn="ctr"/>
                      <a:r>
                        <a:rPr lang="en-US" altLang="zh-CN" sz="1400" dirty="0"/>
                        <a:t>Input Mode</a:t>
                      </a:r>
                      <a:endParaRPr lang="zh-CN" altLang="en-US" sz="1400" dirty="0"/>
                    </a:p>
                  </a:txBody>
                  <a:tcPr anchor="ctr"/>
                </a:tc>
                <a:tc>
                  <a:txBody>
                    <a:bodyPr/>
                    <a:lstStyle/>
                    <a:p>
                      <a:r>
                        <a:rPr lang="en-US" altLang="zh-CN" sz="1400" dirty="0"/>
                        <a:t>Floating</a:t>
                      </a:r>
                    </a:p>
                    <a:p>
                      <a:r>
                        <a:rPr lang="en-US" altLang="zh-CN" sz="1400" dirty="0"/>
                        <a:t>Pull-Up       (</a:t>
                      </a:r>
                      <a:r>
                        <a:rPr lang="fi-FI" altLang="zh-CN" sz="1400" kern="1200" dirty="0"/>
                        <a:t>GPIO_PIN_TYPE_STD_WPU )</a:t>
                      </a:r>
                      <a:br>
                        <a:rPr lang="fi-FI" altLang="zh-CN" sz="1400" kern="1200" dirty="0"/>
                      </a:br>
                      <a:r>
                        <a:rPr lang="en-US" altLang="zh-CN" sz="1400" dirty="0"/>
                        <a:t>Pull-Down  (</a:t>
                      </a:r>
                      <a:r>
                        <a:rPr lang="fi-FI" altLang="zh-CN" sz="1400" kern="1200" dirty="0"/>
                        <a:t>GPIO_PIN_TYPE_STD_WPD )</a:t>
                      </a:r>
                    </a:p>
                    <a:p>
                      <a:r>
                        <a:rPr lang="fi-FI" altLang="zh-CN" sz="1400" kern="1200" dirty="0"/>
                        <a:t>WAKE     </a:t>
                      </a:r>
                      <a:r>
                        <a:rPr lang="fi-FI" altLang="zh-CN" sz="1400" kern="1200" dirty="0" smtClean="0"/>
                        <a:t>   </a:t>
                      </a:r>
                      <a:r>
                        <a:rPr lang="fi-FI" altLang="zh-CN" sz="1400" kern="1200" dirty="0"/>
                        <a:t>(GPIO_PIN_TYPE_WAKE_HIGH)</a:t>
                      </a:r>
                    </a:p>
                    <a:p>
                      <a:pPr marL="0" marR="0" lvl="0" indent="0" algn="l" defTabSz="914400" rtl="0" eaLnBrk="1" fontAlgn="auto" latinLnBrk="0" hangingPunct="1">
                        <a:lnSpc>
                          <a:spcPct val="100000"/>
                        </a:lnSpc>
                        <a:spcBef>
                          <a:spcPts val="0"/>
                        </a:spcBef>
                        <a:spcAft>
                          <a:spcPts val="0"/>
                        </a:spcAft>
                        <a:buClrTx/>
                        <a:buSzTx/>
                        <a:buFontTx/>
                        <a:buNone/>
                        <a:tabLst/>
                        <a:defRPr/>
                      </a:pPr>
                      <a:r>
                        <a:rPr lang="fi-FI" altLang="zh-CN" sz="1400" kern="1200" dirty="0"/>
                        <a:t>             </a:t>
                      </a:r>
                      <a:r>
                        <a:rPr lang="fi-FI" altLang="zh-CN" sz="1400" kern="1200" dirty="0" smtClean="0"/>
                        <a:t>    </a:t>
                      </a:r>
                      <a:r>
                        <a:rPr lang="fi-FI" altLang="zh-CN" sz="1400" kern="1200" dirty="0"/>
                        <a:t>(GPIO_PIN_TYPE_WAKE_LOW)</a:t>
                      </a:r>
                      <a:endParaRPr lang="zh-CN" altLang="en-US" sz="1400" dirty="0"/>
                    </a:p>
                  </a:txBody>
                  <a:tcPr anchor="ctr"/>
                </a:tc>
                <a:extLst>
                  <a:ext uri="{0D108BD9-81ED-4DB2-BD59-A6C34878D82A}">
                    <a16:rowId xmlns="" xmlns:a16="http://schemas.microsoft.com/office/drawing/2014/main" val="1646586126"/>
                  </a:ext>
                </a:extLst>
              </a:tr>
              <a:tr h="1371600">
                <a:tc>
                  <a:txBody>
                    <a:bodyPr/>
                    <a:lstStyle/>
                    <a:p>
                      <a:pPr algn="ctr"/>
                      <a:r>
                        <a:rPr lang="en-US" altLang="zh-CN" sz="1400" dirty="0"/>
                        <a:t>General Purpose Output</a:t>
                      </a:r>
                      <a:endParaRPr lang="zh-CN" altLang="en-US" sz="1400" dirty="0"/>
                    </a:p>
                  </a:txBody>
                  <a:tcPr anchor="ctr"/>
                </a:tc>
                <a:tc>
                  <a:txBody>
                    <a:bodyPr/>
                    <a:lstStyle/>
                    <a:p>
                      <a:r>
                        <a:rPr lang="en-US" altLang="zh-CN" sz="1400" dirty="0"/>
                        <a:t>Push-Pull    (</a:t>
                      </a:r>
                      <a:r>
                        <a:rPr lang="fi-FI" altLang="zh-CN" sz="1400" kern="1200" dirty="0"/>
                        <a:t>GPIO_PIN_TYPE_STD )</a:t>
                      </a:r>
                      <a:endParaRPr lang="en-US" altLang="zh-CN" sz="1400" dirty="0"/>
                    </a:p>
                    <a:p>
                      <a:r>
                        <a:rPr lang="en-US" altLang="zh-CN" sz="1400" dirty="0" smtClean="0"/>
                        <a:t>Open-Drain (</a:t>
                      </a:r>
                      <a:r>
                        <a:rPr lang="fi-FI" altLang="zh-CN" sz="1400" kern="1200" dirty="0"/>
                        <a:t>GPIO_PIN_TYPE_OD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a:t>Push-</a:t>
                      </a:r>
                      <a:r>
                        <a:rPr lang="en-US" altLang="zh-CN" sz="1400" dirty="0" err="1"/>
                        <a:t>Pull+Pull</a:t>
                      </a:r>
                      <a:r>
                        <a:rPr lang="en-US" altLang="zh-CN" sz="1400" dirty="0"/>
                        <a:t>-Up </a:t>
                      </a:r>
                      <a:r>
                        <a:rPr lang="en-US" altLang="zh-CN" sz="1400" dirty="0" smtClean="0"/>
                        <a:t>    </a:t>
                      </a:r>
                      <a:r>
                        <a:rPr lang="en-US" altLang="zh-CN" sz="1400" dirty="0"/>
                        <a:t>(</a:t>
                      </a:r>
                      <a:r>
                        <a:rPr lang="fi-FI" altLang="zh-CN" sz="1400" kern="1200" dirty="0"/>
                        <a:t>GPIO_PIN_TYPE_STD_WPU )</a:t>
                      </a:r>
                      <a:br>
                        <a:rPr lang="fi-FI" altLang="zh-CN" sz="1400" kern="1200" dirty="0"/>
                      </a:br>
                      <a:r>
                        <a:rPr lang="en-US" altLang="zh-CN" sz="1400" dirty="0" err="1"/>
                        <a:t>Push-Pull+Pull-Down</a:t>
                      </a:r>
                      <a:r>
                        <a:rPr lang="en-US" altLang="zh-CN" sz="1400" dirty="0"/>
                        <a:t> (</a:t>
                      </a:r>
                      <a:r>
                        <a:rPr lang="fi-FI" altLang="zh-CN" sz="1400" kern="1200" dirty="0"/>
                        <a:t>GPIO_PIN_TYPE_STD_WPD )</a:t>
                      </a:r>
                      <a:endParaRPr lang="zh-CN" altLang="en-US" sz="1400" dirty="0"/>
                    </a:p>
                  </a:txBody>
                  <a:tcPr anchor="ctr"/>
                </a:tc>
                <a:extLst>
                  <a:ext uri="{0D108BD9-81ED-4DB2-BD59-A6C34878D82A}">
                    <a16:rowId xmlns="" xmlns:a16="http://schemas.microsoft.com/office/drawing/2014/main" val="1565289394"/>
                  </a:ext>
                </a:extLst>
              </a:tr>
              <a:tr h="309282">
                <a:tc>
                  <a:txBody>
                    <a:bodyPr/>
                    <a:lstStyle/>
                    <a:p>
                      <a:pPr algn="ctr"/>
                      <a:r>
                        <a:rPr lang="en-US" altLang="zh-CN" sz="1400" dirty="0"/>
                        <a:t>Analog</a:t>
                      </a:r>
                      <a:endParaRPr lang="zh-CN" altLang="en-US" sz="1400" dirty="0"/>
                    </a:p>
                  </a:txBody>
                  <a:tcPr anchor="ctr"/>
                </a:tc>
                <a:tc>
                  <a:txBody>
                    <a:bodyPr/>
                    <a:lstStyle/>
                    <a:p>
                      <a:r>
                        <a:rPr lang="en-US" altLang="zh-CN" sz="1400" dirty="0"/>
                        <a:t>Analog        (</a:t>
                      </a:r>
                      <a:r>
                        <a:rPr lang="fi-FI" altLang="zh-CN" sz="1400" kern="1200" dirty="0"/>
                        <a:t>GPIO_PIN_TYPE_Analog )</a:t>
                      </a:r>
                      <a:endParaRPr lang="zh-CN" altLang="en-US" sz="1400" dirty="0"/>
                    </a:p>
                  </a:txBody>
                  <a:tcPr anchor="ctr"/>
                </a:tc>
                <a:extLst>
                  <a:ext uri="{0D108BD9-81ED-4DB2-BD59-A6C34878D82A}">
                    <a16:rowId xmlns="" xmlns:a16="http://schemas.microsoft.com/office/drawing/2014/main" val="109568416"/>
                  </a:ext>
                </a:extLst>
              </a:tr>
              <a:tr h="1469091">
                <a:tc>
                  <a:txBody>
                    <a:bodyPr/>
                    <a:lstStyle/>
                    <a:p>
                      <a:pPr algn="ctr"/>
                      <a:r>
                        <a:rPr lang="en-US" altLang="zh-CN" sz="1400" dirty="0"/>
                        <a:t>Alternate Function Output</a:t>
                      </a:r>
                      <a:endParaRPr lang="zh-CN" altLang="en-US" sz="1400" dirty="0"/>
                    </a:p>
                  </a:txBody>
                  <a:tcPr anchor="ctr"/>
                </a:tc>
                <a:tc>
                  <a:txBody>
                    <a:bodyPr/>
                    <a:lstStyle/>
                    <a:p>
                      <a:r>
                        <a:rPr lang="en-US" altLang="zh-CN" sz="1400" dirty="0"/>
                        <a:t>Push-Pull    (</a:t>
                      </a:r>
                      <a:r>
                        <a:rPr lang="fi-FI" altLang="zh-CN" sz="1400" kern="1200" dirty="0"/>
                        <a:t>GPIO_PIN_TYPE_STD )</a:t>
                      </a:r>
                      <a:endParaRPr lang="en-US" altLang="zh-CN" sz="1400" dirty="0"/>
                    </a:p>
                    <a:p>
                      <a:r>
                        <a:rPr lang="en-US" altLang="zh-CN" sz="1400" dirty="0"/>
                        <a:t>Open-Drain(</a:t>
                      </a:r>
                      <a:r>
                        <a:rPr lang="fi-FI" altLang="zh-CN" sz="1400" kern="1200" dirty="0"/>
                        <a:t>GPIO_PIN_TYPE_OD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a:t>Push-</a:t>
                      </a:r>
                      <a:r>
                        <a:rPr lang="en-US" altLang="zh-CN" sz="1400" dirty="0" err="1"/>
                        <a:t>Pull+Pull</a:t>
                      </a:r>
                      <a:r>
                        <a:rPr lang="en-US" altLang="zh-CN" sz="1400" dirty="0"/>
                        <a:t>-Up  </a:t>
                      </a:r>
                      <a:r>
                        <a:rPr lang="en-US" altLang="zh-CN" sz="1400" dirty="0" smtClean="0"/>
                        <a:t>   </a:t>
                      </a:r>
                      <a:r>
                        <a:rPr lang="en-US" altLang="zh-CN" sz="1400" dirty="0"/>
                        <a:t>(</a:t>
                      </a:r>
                      <a:r>
                        <a:rPr lang="fi-FI" altLang="zh-CN" sz="1400" kern="1200" dirty="0"/>
                        <a:t>GPIO_PIN_TYPE_STD_WPU )</a:t>
                      </a:r>
                      <a:br>
                        <a:rPr lang="fi-FI" altLang="zh-CN" sz="1400" kern="1200" dirty="0"/>
                      </a:br>
                      <a:r>
                        <a:rPr lang="en-US" altLang="zh-CN" sz="1400" dirty="0" err="1"/>
                        <a:t>Push-Pull+Pull-Down</a:t>
                      </a:r>
                      <a:r>
                        <a:rPr lang="en-US" altLang="zh-CN" sz="1400" dirty="0"/>
                        <a:t> (</a:t>
                      </a:r>
                      <a:r>
                        <a:rPr lang="fi-FI" altLang="zh-CN" sz="1400" kern="1200" dirty="0"/>
                        <a:t>GPIO_PIN_TYPE_STD_WPD )</a:t>
                      </a:r>
                      <a:endParaRPr lang="zh-CN" altLang="en-US" sz="1400" dirty="0"/>
                    </a:p>
                  </a:txBody>
                  <a:tcPr anchor="ctr"/>
                </a:tc>
                <a:extLst>
                  <a:ext uri="{0D108BD9-81ED-4DB2-BD59-A6C34878D82A}">
                    <a16:rowId xmlns="" xmlns:a16="http://schemas.microsoft.com/office/drawing/2014/main" val="4030383973"/>
                  </a:ext>
                </a:extLst>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2"/>
          <a:stretch>
            <a:fillRect/>
          </a:stretch>
        </p:blipFill>
        <p:spPr>
          <a:xfrm>
            <a:off x="313283" y="1857364"/>
            <a:ext cx="8830717" cy="4464496"/>
          </a:xfrm>
          <a:prstGeom prst="rect">
            <a:avLst/>
          </a:prstGeom>
        </p:spPr>
      </p:pic>
      <p:sp>
        <p:nvSpPr>
          <p:cNvPr id="12" name="标题 11"/>
          <p:cNvSpPr>
            <a:spLocks noGrp="1"/>
          </p:cNvSpPr>
          <p:nvPr>
            <p:ph type="title"/>
          </p:nvPr>
        </p:nvSpPr>
        <p:spPr/>
        <p:txBody>
          <a:bodyPr/>
          <a:lstStyle/>
          <a:p>
            <a:r>
              <a:rPr lang="en-US" altLang="zh-CN" dirty="0" smtClean="0"/>
              <a:t>GPIO</a:t>
            </a:r>
            <a:r>
              <a:rPr lang="zh-CN" altLang="en-US" dirty="0" smtClean="0"/>
              <a:t>不同模式下的等效电路</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第一次实验</a:t>
            </a:r>
            <a:endParaRPr lang="zh-CN" altLang="en-US" dirty="0"/>
          </a:p>
        </p:txBody>
      </p:sp>
      <p:sp>
        <p:nvSpPr>
          <p:cNvPr id="5" name="副标题 4"/>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stallings">
  <a:themeElements>
    <a:clrScheme name="stallings.po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stallings.pot">
      <a:majorFont>
        <a:latin typeface="Arial Black"/>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stallings.pot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stallings.po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stallings.po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llings.pot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stallings.pot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stallings.pot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stallings.pot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华文新魏"/>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rgbClr val="133984"/>
            </a:solidFill>
            <a:effectLst/>
            <a:latin typeface="Arial" charset="0"/>
            <a:ea typeface="黑体" pitchFamily="2" charset="-122"/>
          </a:defRPr>
        </a:defPPr>
      </a:lstStyle>
    </a:spDef>
    <a:ln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rgbClr val="133984"/>
            </a:solidFill>
            <a:effectLst/>
            <a:latin typeface="Arial" charset="0"/>
            <a:ea typeface="黑体" pitchFamily="2"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华文新魏"/>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rgbClr val="133984"/>
            </a:solidFill>
            <a:effectLst/>
            <a:latin typeface="Arial" charset="0"/>
            <a:ea typeface="黑体" pitchFamily="2" charset="-122"/>
          </a:defRPr>
        </a:defPPr>
      </a:lstStyle>
    </a:spDef>
    <a:ln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rgbClr val="133984"/>
            </a:solidFill>
            <a:effectLst/>
            <a:latin typeface="Arial" charset="0"/>
            <a:ea typeface="黑体" pitchFamily="2"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5616</TotalTime>
  <Words>1637</Words>
  <Application>Microsoft Office PowerPoint</Application>
  <PresentationFormat>全屏显示(4:3)</PresentationFormat>
  <Paragraphs>280</Paragraphs>
  <Slides>28</Slides>
  <Notes>4</Notes>
  <HiddenSlides>0</HiddenSlides>
  <MMClips>0</MMClips>
  <ScaleCrop>false</ScaleCrop>
  <HeadingPairs>
    <vt:vector size="4" baseType="variant">
      <vt:variant>
        <vt:lpstr>主题</vt:lpstr>
      </vt:variant>
      <vt:variant>
        <vt:i4>3</vt:i4>
      </vt:variant>
      <vt:variant>
        <vt:lpstr>幻灯片标题</vt:lpstr>
      </vt:variant>
      <vt:variant>
        <vt:i4>28</vt:i4>
      </vt:variant>
    </vt:vector>
  </HeadingPairs>
  <TitlesOfParts>
    <vt:vector size="31" baseType="lpstr">
      <vt:lpstr>1_stallings</vt:lpstr>
      <vt:lpstr>2_自定义设计方案</vt:lpstr>
      <vt:lpstr>1_自定义设计方案</vt:lpstr>
      <vt:lpstr>S800板第一次实验</vt:lpstr>
      <vt:lpstr>GPIOs</vt:lpstr>
      <vt:lpstr>GPIO应用</vt:lpstr>
      <vt:lpstr>High-Level Block Diagram</vt:lpstr>
      <vt:lpstr>GPIO模组</vt:lpstr>
      <vt:lpstr>幻灯片 6</vt:lpstr>
      <vt:lpstr>GPIO模式</vt:lpstr>
      <vt:lpstr>GPIO不同模式下的等效电路</vt:lpstr>
      <vt:lpstr>第一次实验</vt:lpstr>
      <vt:lpstr>实验目的</vt:lpstr>
      <vt:lpstr>实验相关硬件</vt:lpstr>
      <vt:lpstr>红板上的按键&amp;LED灯</vt:lpstr>
      <vt:lpstr>蓝板上的LED灯</vt:lpstr>
      <vt:lpstr>预定义的说明</vt:lpstr>
      <vt:lpstr>实验中涉及到的主要函数</vt:lpstr>
      <vt:lpstr>函数SysCtlPeripheralEnable</vt:lpstr>
      <vt:lpstr> 函数SysCtlPeripheralReady</vt:lpstr>
      <vt:lpstr> 函数GPIOPinTypeGPIOOutput</vt:lpstr>
      <vt:lpstr> 函数GPIOPinTypeGPIOInput</vt:lpstr>
      <vt:lpstr> 函数GPIOPadConfigSet</vt:lpstr>
      <vt:lpstr> 函数GPIOPadConfigSet</vt:lpstr>
      <vt:lpstr> 函数GPIOPinRead</vt:lpstr>
      <vt:lpstr> 函数GPIOPinWrite</vt:lpstr>
      <vt:lpstr>编程示例</vt:lpstr>
      <vt:lpstr>实验1.1</vt:lpstr>
      <vt:lpstr>思考题</vt:lpstr>
      <vt:lpstr>实验1.2</vt:lpstr>
      <vt:lpstr>实验1.3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 More on I/O and Memory</dc:title>
  <dc:creator>archee</dc:creator>
  <cp:lastModifiedBy>pc001.sjtu.edu.cn</cp:lastModifiedBy>
  <cp:revision>433</cp:revision>
  <dcterms:created xsi:type="dcterms:W3CDTF">2012-02-15T06:15:34Z</dcterms:created>
  <dcterms:modified xsi:type="dcterms:W3CDTF">2017-05-11T04:42:02Z</dcterms:modified>
</cp:coreProperties>
</file>