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6"/>
  </p:notesMasterIdLst>
  <p:handoutMasterIdLst>
    <p:handoutMasterId r:id="rId27"/>
  </p:handoutMasterIdLst>
  <p:sldIdLst>
    <p:sldId id="975" r:id="rId2"/>
    <p:sldId id="992" r:id="rId3"/>
    <p:sldId id="1004" r:id="rId4"/>
    <p:sldId id="1003" r:id="rId5"/>
    <p:sldId id="1005" r:id="rId6"/>
    <p:sldId id="869" r:id="rId7"/>
    <p:sldId id="979" r:id="rId8"/>
    <p:sldId id="978" r:id="rId9"/>
    <p:sldId id="976" r:id="rId10"/>
    <p:sldId id="977" r:id="rId11"/>
    <p:sldId id="980" r:id="rId12"/>
    <p:sldId id="982" r:id="rId13"/>
    <p:sldId id="984" r:id="rId14"/>
    <p:sldId id="985" r:id="rId15"/>
    <p:sldId id="998" r:id="rId16"/>
    <p:sldId id="999" r:id="rId17"/>
    <p:sldId id="1001" r:id="rId18"/>
    <p:sldId id="995" r:id="rId19"/>
    <p:sldId id="993" r:id="rId20"/>
    <p:sldId id="994" r:id="rId21"/>
    <p:sldId id="989" r:id="rId22"/>
    <p:sldId id="990" r:id="rId23"/>
    <p:sldId id="991" r:id="rId24"/>
    <p:sldId id="876" r:id="rId25"/>
  </p:sldIdLst>
  <p:sldSz cx="9144000" cy="6858000" type="screen4x3"/>
  <p:notesSz cx="9144000" cy="6858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132584"/>
    <a:srgbClr val="FFFF00"/>
    <a:srgbClr val="12357C"/>
    <a:srgbClr val="DDDDDD"/>
    <a:srgbClr val="133984"/>
    <a:srgbClr val="93052E"/>
    <a:srgbClr val="9227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58" autoAdjust="0"/>
    <p:restoredTop sz="97168" autoAdjust="0"/>
  </p:normalViewPr>
  <p:slideViewPr>
    <p:cSldViewPr snapToObjects="1">
      <p:cViewPr varScale="1">
        <p:scale>
          <a:sx n="71" d="100"/>
          <a:sy n="71" d="100"/>
        </p:scale>
        <p:origin x="-426" y="-96"/>
      </p:cViewPr>
      <p:guideLst>
        <p:guide orient="horz" pos="235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70"/>
    </p:cViewPr>
  </p:sorterViewPr>
  <p:notesViewPr>
    <p:cSldViewPr snapToObjects="1">
      <p:cViewPr varScale="1">
        <p:scale>
          <a:sx n="53" d="100"/>
          <a:sy n="53" d="100"/>
        </p:scale>
        <p:origin x="-1842" y="-108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fld id="{8643404B-8023-4FCD-B099-0071C08B13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2471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fld id="{03819808-AA1F-4945-ACF3-74439003F0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23740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60F1A7E2-42CC-4636-92F3-B63E8BE963FE}" type="slidenum">
              <a:rPr lang="en-US" altLang="zh-CN" sz="1200" smtClean="0">
                <a:ea typeface="宋体" pitchFamily="2" charset="-122"/>
              </a:rPr>
              <a:pPr eaLnBrk="1" hangingPunct="1"/>
              <a:t>1</a:t>
            </a:fld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7A553438-98B5-4246-B026-F5D976854839}" type="slidenum">
              <a:rPr lang="en-US" altLang="zh-CN" sz="1200" smtClean="0">
                <a:ea typeface="宋体" pitchFamily="2" charset="-122"/>
              </a:rPr>
              <a:pPr eaLnBrk="1" hangingPunct="1"/>
              <a:t>6</a:t>
            </a:fld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509F729C-BD72-4280-B170-5243CBD1E748}" type="slidenum">
              <a:rPr lang="en-US" altLang="zh-CN" sz="1200" smtClean="0">
                <a:ea typeface="宋体" pitchFamily="2" charset="-122"/>
              </a:rPr>
              <a:pPr eaLnBrk="1" hangingPunct="1"/>
              <a:t>7</a:t>
            </a:fld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867F18DB-C983-44DB-A663-EF9EEBFA05E2}" type="slidenum">
              <a:rPr lang="en-US" altLang="zh-CN" sz="1200" smtClean="0">
                <a:ea typeface="宋体" pitchFamily="2" charset="-122"/>
              </a:rPr>
              <a:pPr eaLnBrk="1" hangingPunct="1"/>
              <a:t>8</a:t>
            </a:fld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D72DA3FE-FF2B-4969-A228-DD59079D51E5}" type="slidenum">
              <a:rPr lang="en-US" altLang="zh-CN" sz="1200" smtClean="0">
                <a:ea typeface="宋体" pitchFamily="2" charset="-122"/>
              </a:rPr>
              <a:pPr eaLnBrk="1" hangingPunct="1"/>
              <a:t>9</a:t>
            </a:fld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AF729107-BF71-4BFC-9845-26ED64506E2E}" type="slidenum">
              <a:rPr lang="en-US" altLang="zh-CN" sz="1200" smtClean="0">
                <a:ea typeface="宋体" pitchFamily="2" charset="-122"/>
              </a:rPr>
              <a:pPr eaLnBrk="1" hangingPunct="1"/>
              <a:t>10</a:t>
            </a:fld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0158B971-2D2C-4971-A56B-BAF0FA91891C}" type="slidenum">
              <a:rPr lang="en-US" altLang="zh-CN" sz="1200" smtClean="0">
                <a:ea typeface="宋体" pitchFamily="2" charset="-122"/>
              </a:rPr>
              <a:pPr eaLnBrk="1" hangingPunct="1"/>
              <a:t>11</a:t>
            </a:fld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AC3A8BBA-1A6F-47A4-B1F3-74A72810D3D3}" type="slidenum">
              <a:rPr lang="en-US" altLang="zh-CN" sz="1200" smtClean="0">
                <a:ea typeface="宋体" pitchFamily="2" charset="-122"/>
              </a:rPr>
              <a:pPr eaLnBrk="1" hangingPunct="1"/>
              <a:t>12</a:t>
            </a:fld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7" descr="2-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3808413"/>
            <a:ext cx="3752850" cy="304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1" descr="图片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2" descr="图片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3" descr="图片1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4" descr="图片3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5" descr="图片4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78356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746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807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441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19779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913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161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71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4904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0581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1335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b="0"/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b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3" r:id="rId2"/>
    <p:sldLayoutId id="2147483682" r:id="rId3"/>
    <p:sldLayoutId id="2147483681" r:id="rId4"/>
    <p:sldLayoutId id="2147483680" r:id="rId5"/>
    <p:sldLayoutId id="2147483679" r:id="rId6"/>
    <p:sldLayoutId id="2147483678" r:id="rId7"/>
    <p:sldLayoutId id="2147483677" r:id="rId8"/>
    <p:sldLayoutId id="2147483676" r:id="rId9"/>
    <p:sldLayoutId id="2147483675" r:id="rId10"/>
    <p:sldLayoutId id="2147483674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955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501775"/>
            <a:ext cx="8839200" cy="1927225"/>
          </a:xfrm>
        </p:spPr>
        <p:txBody>
          <a:bodyPr/>
          <a:lstStyle/>
          <a:p>
            <a:pPr eaLnBrk="1" hangingPunct="1"/>
            <a:r>
              <a:rPr lang="en-US" altLang="zh-CN" sz="5400" smtClean="0"/>
              <a:t>KEIL</a:t>
            </a:r>
            <a:r>
              <a:rPr lang="zh-CN" altLang="en-US" sz="5400" smtClean="0"/>
              <a:t>教程</a:t>
            </a:r>
            <a:endParaRPr lang="zh-CN" altLang="zh-CN" sz="5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添加带有</a:t>
            </a:r>
            <a:r>
              <a:rPr lang="en-US" altLang="zh-CN" smtClean="0"/>
              <a:t>main</a:t>
            </a:r>
            <a:r>
              <a:rPr lang="zh-CN" altLang="en-US" smtClean="0"/>
              <a:t>函数的</a:t>
            </a:r>
            <a:r>
              <a:rPr lang="en-US" altLang="zh-CN" smtClean="0"/>
              <a:t>C</a:t>
            </a:r>
            <a:r>
              <a:rPr lang="zh-CN" altLang="en-US" smtClean="0"/>
              <a:t>文件</a:t>
            </a:r>
            <a:endParaRPr lang="zh-CN" altLang="zh-CN" smtClean="0"/>
          </a:p>
        </p:txBody>
      </p:sp>
      <p:sp>
        <p:nvSpPr>
          <p:cNvPr id="9219" name="Rectangle 5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Tx/>
              <a:buNone/>
            </a:pPr>
            <a:r>
              <a:rPr lang="en-US" altLang="zh-CN" sz="1400" dirty="0" smtClean="0"/>
              <a:t>  { 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1400" dirty="0" smtClean="0"/>
              <a:t>      </a:t>
            </a:r>
            <a:r>
              <a:rPr lang="en-US" altLang="zh-CN" sz="1400" dirty="0" err="1" smtClean="0"/>
              <a:t>SysCtlDelay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SysCtlClockGet</a:t>
            </a:r>
            <a:r>
              <a:rPr lang="en-US" altLang="zh-CN" sz="1400" dirty="0" smtClean="0"/>
              <a:t>()/6); 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1400" dirty="0" smtClean="0"/>
              <a:t>      </a:t>
            </a:r>
            <a:r>
              <a:rPr lang="en-US" altLang="zh-CN" sz="1400" dirty="0" err="1" smtClean="0"/>
              <a:t>GPIOPinWrite</a:t>
            </a:r>
            <a:r>
              <a:rPr lang="en-US" altLang="zh-CN" sz="1400" dirty="0" smtClean="0"/>
              <a:t>(GPIO_PORTF_BASE, GPIO_PIN_3, 0x8); 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1400" dirty="0" smtClean="0"/>
              <a:t>      </a:t>
            </a:r>
            <a:r>
              <a:rPr lang="en-US" altLang="zh-CN" sz="1400" dirty="0" err="1" smtClean="0"/>
              <a:t>SysCtlDelay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SysCtlClockGet</a:t>
            </a:r>
            <a:r>
              <a:rPr lang="en-US" altLang="zh-CN" sz="1400" dirty="0" smtClean="0"/>
              <a:t>()/6); 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1400" dirty="0" smtClean="0"/>
              <a:t>      </a:t>
            </a:r>
            <a:r>
              <a:rPr lang="en-US" altLang="zh-CN" sz="1400" dirty="0" err="1" smtClean="0"/>
              <a:t>GPIOPinWrite</a:t>
            </a:r>
            <a:r>
              <a:rPr lang="en-US" altLang="zh-CN" sz="1400" dirty="0" smtClean="0"/>
              <a:t>(GPIO_PORTF_BASE, GPIO_PIN_3, 0); 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1400" dirty="0" smtClean="0"/>
              <a:t>   } 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1400" dirty="0" smtClean="0"/>
              <a:t>} </a:t>
            </a:r>
          </a:p>
          <a:p>
            <a:pPr>
              <a:lnSpc>
                <a:spcPct val="100000"/>
              </a:lnSpc>
              <a:buFontTx/>
              <a:buNone/>
            </a:pPr>
            <a:endParaRPr lang="zh-CN" altLang="en-US" sz="1400" dirty="0" smtClean="0"/>
          </a:p>
          <a:p>
            <a:pPr>
              <a:lnSpc>
                <a:spcPct val="100000"/>
              </a:lnSpc>
              <a:buFontTx/>
              <a:buNone/>
            </a:pPr>
            <a:endParaRPr lang="zh-CN" altLang="en-US" sz="2000" dirty="0" smtClean="0"/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000" dirty="0" smtClean="0"/>
              <a:t>        将该新文件保存为</a:t>
            </a:r>
            <a:r>
              <a:rPr lang="en-US" altLang="zh-CN" sz="2000" dirty="0" err="1" smtClean="0"/>
              <a:t>main.c</a:t>
            </a:r>
            <a:r>
              <a:rPr lang="zh-CN" altLang="en-US" sz="2000" dirty="0" smtClean="0"/>
              <a:t>在您的工程目录中。一旦保存了，双击“</a:t>
            </a:r>
            <a:r>
              <a:rPr lang="en-US" altLang="zh-CN" sz="2000" dirty="0" smtClean="0"/>
              <a:t>Source Group 1” </a:t>
            </a:r>
            <a:r>
              <a:rPr lang="zh-CN" altLang="en-US" sz="2000" dirty="0" smtClean="0"/>
              <a:t>或者右键单击文件夹并选择“</a:t>
            </a:r>
            <a:r>
              <a:rPr lang="en-US" altLang="zh-CN" sz="2000" dirty="0" smtClean="0"/>
              <a:t>Add File to Group ‘Source Group 1’”</a:t>
            </a:r>
            <a:r>
              <a:rPr lang="zh-CN" altLang="en-US" sz="2000" dirty="0" smtClean="0"/>
              <a:t>。当弹出寻找文件的对话框时，浏览您的工程目录并选择刚创建的</a:t>
            </a:r>
            <a:r>
              <a:rPr lang="en-US" altLang="zh-CN" sz="2000" dirty="0" err="1" smtClean="0"/>
              <a:t>main.c</a:t>
            </a:r>
            <a:r>
              <a:rPr lang="zh-CN" altLang="en-US" sz="2000" dirty="0" smtClean="0"/>
              <a:t>文件</a:t>
            </a:r>
            <a:r>
              <a:rPr lang="zh-CN" altLang="en-US" sz="3600" dirty="0" smtClean="0"/>
              <a:t>。 </a:t>
            </a:r>
            <a:endParaRPr lang="zh-CN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添加</a:t>
            </a:r>
            <a:r>
              <a:rPr lang="en-US" altLang="zh-CN" smtClean="0"/>
              <a:t>driverlib.lib</a:t>
            </a:r>
            <a:r>
              <a:rPr lang="zh-CN" altLang="en-US" smtClean="0"/>
              <a:t>文件</a:t>
            </a:r>
            <a:endParaRPr lang="zh-CN" altLang="zh-CN" smtClean="0"/>
          </a:p>
        </p:txBody>
      </p:sp>
      <p:sp>
        <p:nvSpPr>
          <p:cNvPr id="10243" name="Rectangle 5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zh-CN" altLang="en-US" dirty="0" smtClean="0"/>
              <a:t>步骤三：添加</a:t>
            </a:r>
            <a:r>
              <a:rPr lang="en-US" altLang="zh-CN" dirty="0" smtClean="0"/>
              <a:t>driverlib.lib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eaLnBrk="1" hangingPunct="1">
              <a:buFontTx/>
              <a:buNone/>
            </a:pPr>
            <a:r>
              <a:rPr lang="zh-CN" altLang="en-US" dirty="0" smtClean="0"/>
              <a:t>    </a:t>
            </a:r>
            <a:r>
              <a:rPr lang="zh-CN" altLang="en-US" sz="2000" dirty="0" smtClean="0"/>
              <a:t>右键单击“</a:t>
            </a:r>
            <a:r>
              <a:rPr lang="en-US" altLang="zh-CN" sz="2000" dirty="0" smtClean="0"/>
              <a:t>Source Group 1”</a:t>
            </a:r>
            <a:r>
              <a:rPr lang="zh-CN" altLang="en-US" sz="2000" dirty="0" smtClean="0"/>
              <a:t>文件夹并选择“</a:t>
            </a:r>
            <a:r>
              <a:rPr lang="en-US" altLang="zh-CN" sz="2000" dirty="0" smtClean="0"/>
              <a:t>Add Files to Group ‘Source Group 1’.”</a:t>
            </a:r>
            <a:r>
              <a:rPr lang="zh-CN" altLang="en-US" sz="2000" dirty="0" smtClean="0"/>
              <a:t>浏览</a:t>
            </a:r>
            <a:r>
              <a:rPr lang="en-US" altLang="zh-CN" sz="2000" dirty="0" smtClean="0"/>
              <a:t>C:\StellarisWare\driverlib\rvmdk</a:t>
            </a:r>
            <a:r>
              <a:rPr lang="zh-CN" altLang="en-US" sz="2000" dirty="0" smtClean="0"/>
              <a:t>并选</a:t>
            </a:r>
            <a:r>
              <a:rPr lang="en-US" altLang="zh-CN" sz="2000" dirty="0" smtClean="0"/>
              <a:t>driverlib.lib</a:t>
            </a:r>
            <a:r>
              <a:rPr lang="zh-CN" altLang="en-US" sz="2000" dirty="0" smtClean="0"/>
              <a:t>文件。</a:t>
            </a:r>
            <a:r>
              <a:rPr lang="zh-CN" altLang="en-US" sz="2400" dirty="0" smtClean="0"/>
              <a:t> </a:t>
            </a:r>
            <a:endParaRPr lang="zh-CN" altLang="zh-CN" sz="2400" dirty="0" smtClean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267075"/>
            <a:ext cx="702945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工程配置</a:t>
            </a:r>
            <a:endParaRPr lang="zh-CN" altLang="zh-CN" smtClean="0"/>
          </a:p>
        </p:txBody>
      </p:sp>
      <p:sp>
        <p:nvSpPr>
          <p:cNvPr id="12291" name="Rectangle 5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zh-CN" altLang="en-US" smtClean="0"/>
              <a:t>步骤四：工程配置</a:t>
            </a:r>
            <a:endParaRPr lang="en-US" altLang="zh-CN" smtClean="0"/>
          </a:p>
          <a:p>
            <a:pPr eaLnBrk="1" hangingPunct="1">
              <a:buFontTx/>
              <a:buNone/>
            </a:pPr>
            <a:r>
              <a:rPr lang="zh-CN" altLang="en-US" sz="2000" smtClean="0"/>
              <a:t>      选择</a:t>
            </a:r>
            <a:r>
              <a:rPr lang="en-US" altLang="zh-CN" sz="2000" smtClean="0"/>
              <a:t>Project&gt;Options for Target ‘Target 1.’</a:t>
            </a:r>
            <a:r>
              <a:rPr lang="zh-CN" altLang="en-US" sz="2000" smtClean="0"/>
              <a:t>。在</a:t>
            </a:r>
            <a:r>
              <a:rPr lang="en-US" altLang="zh-CN" sz="2000" smtClean="0"/>
              <a:t>C/C++</a:t>
            </a:r>
            <a:r>
              <a:rPr lang="zh-CN" altLang="en-US" sz="2000" smtClean="0"/>
              <a:t>选项卡中，按照如下方式进行设置</a:t>
            </a:r>
            <a:endParaRPr lang="zh-CN" altLang="zh-CN" sz="2000" smtClean="0"/>
          </a:p>
        </p:txBody>
      </p:sp>
      <p:pic>
        <p:nvPicPr>
          <p:cNvPr id="1229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590800"/>
            <a:ext cx="599122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工程配置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 sz="2000" smtClean="0"/>
              <a:t>按下图所示设置</a:t>
            </a:r>
            <a:r>
              <a:rPr lang="en-US" altLang="zh-CN" sz="2000" smtClean="0"/>
              <a:t>Include Paths</a:t>
            </a:r>
            <a:r>
              <a:rPr lang="zh-CN" altLang="en-US" sz="2000" smtClean="0"/>
              <a:t>选项</a:t>
            </a:r>
            <a:endParaRPr lang="en-US" altLang="zh-CN" sz="2000" smtClean="0"/>
          </a:p>
          <a:p>
            <a:pPr>
              <a:buFontTx/>
              <a:buNone/>
            </a:pPr>
            <a:endParaRPr lang="zh-CN" altLang="en-US" smtClean="0"/>
          </a:p>
        </p:txBody>
      </p:sp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57400"/>
            <a:ext cx="411480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右箭头 6"/>
          <p:cNvSpPr>
            <a:spLocks noChangeArrowheads="1"/>
          </p:cNvSpPr>
          <p:nvPr/>
        </p:nvSpPr>
        <p:spPr bwMode="auto">
          <a:xfrm>
            <a:off x="4267200" y="3886200"/>
            <a:ext cx="609600" cy="5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28575" algn="ctr">
            <a:solidFill>
              <a:srgbClr val="00FF00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 b="0"/>
          </a:p>
        </p:txBody>
      </p:sp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057400"/>
            <a:ext cx="4114800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工程配置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 sz="2000" smtClean="0"/>
              <a:t>点击</a:t>
            </a:r>
            <a:r>
              <a:rPr lang="en-US" altLang="zh-CN" sz="2000" smtClean="0"/>
              <a:t>OK</a:t>
            </a:r>
            <a:r>
              <a:rPr lang="zh-CN" altLang="en-US" sz="2000" smtClean="0"/>
              <a:t>后就完成了设置。</a:t>
            </a:r>
          </a:p>
        </p:txBody>
      </p:sp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76425"/>
            <a:ext cx="6002338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工程配置</a:t>
            </a:r>
          </a:p>
        </p:txBody>
      </p:sp>
      <p:sp>
        <p:nvSpPr>
          <p:cNvPr id="53251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000" dirty="0" err="1" smtClean="0"/>
              <a:t>选择Debug标签。选择“Use”单选项，在下拉列表中选择“Stellaris</a:t>
            </a:r>
            <a:r>
              <a:rPr lang="en-US" altLang="en-US" sz="2000" dirty="0" smtClean="0"/>
              <a:t> ICDI”</a:t>
            </a:r>
            <a:endParaRPr lang="en-US" altLang="zh-CN" sz="2000" dirty="0" smtClean="0"/>
          </a:p>
          <a:p>
            <a:pPr>
              <a:buFont typeface="Wingdings" pitchFamily="2" charset="2"/>
              <a:buNone/>
            </a:pPr>
            <a:r>
              <a:rPr lang="en-US" altLang="en-US" sz="2000" dirty="0" err="1" smtClean="0"/>
              <a:t>选项。在Run</a:t>
            </a:r>
            <a:r>
              <a:rPr lang="en-US" altLang="en-US" sz="2000" dirty="0" smtClean="0"/>
              <a:t> to main()</a:t>
            </a:r>
            <a:r>
              <a:rPr lang="en-US" altLang="zh-CN" sz="2000" dirty="0" err="1" smtClean="0"/>
              <a:t>这个选项前</a:t>
            </a:r>
            <a:r>
              <a:rPr lang="zh-CN" altLang="en-US" sz="2000" dirty="0" smtClean="0"/>
              <a:t>打勾最后</a:t>
            </a:r>
            <a:r>
              <a:rPr lang="en-US" altLang="en-US" sz="2000" dirty="0" smtClean="0"/>
              <a:t>，</a:t>
            </a:r>
            <a:r>
              <a:rPr lang="en-US" altLang="en-US" sz="2000" dirty="0" err="1" smtClean="0"/>
              <a:t>点击Settings，对弹出的对</a:t>
            </a:r>
            <a:endParaRPr lang="en-US" altLang="zh-CN" sz="2000" dirty="0" smtClean="0"/>
          </a:p>
          <a:p>
            <a:pPr>
              <a:buFont typeface="Wingdings" pitchFamily="2" charset="2"/>
              <a:buNone/>
            </a:pPr>
            <a:r>
              <a:rPr lang="en-US" altLang="en-US" sz="2000" dirty="0" err="1" smtClean="0"/>
              <a:t>话框进行设置</a:t>
            </a:r>
            <a:r>
              <a:rPr lang="en-US" altLang="en-US" dirty="0" smtClean="0"/>
              <a:t> </a:t>
            </a:r>
            <a:r>
              <a:rPr lang="zh-CN" altLang="en-US" sz="2400" dirty="0" smtClean="0"/>
              <a:t>。</a:t>
            </a:r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43200"/>
            <a:ext cx="38862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254" name="右箭头 5"/>
          <p:cNvSpPr>
            <a:spLocks noChangeArrowheads="1"/>
          </p:cNvSpPr>
          <p:nvPr/>
        </p:nvSpPr>
        <p:spPr bwMode="auto">
          <a:xfrm>
            <a:off x="4038600" y="4260850"/>
            <a:ext cx="609600" cy="85090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00FF00"/>
          </a:solidFill>
          <a:ln w="28575" algn="ctr">
            <a:solidFill>
              <a:srgbClr val="00FF00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 b="0"/>
          </a:p>
        </p:txBody>
      </p:sp>
      <p:pic>
        <p:nvPicPr>
          <p:cNvPr id="532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743200"/>
            <a:ext cx="42672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工程配置</a:t>
            </a:r>
          </a:p>
        </p:txBody>
      </p:sp>
      <p:sp>
        <p:nvSpPr>
          <p:cNvPr id="54275" name="内容占位符 2"/>
          <p:cNvSpPr>
            <a:spLocks noGrp="1"/>
          </p:cNvSpPr>
          <p:nvPr>
            <p:ph idx="4294967295"/>
          </p:nvPr>
        </p:nvSpPr>
        <p:spPr>
          <a:xfrm>
            <a:off x="431800" y="1066800"/>
            <a:ext cx="8229600" cy="5065712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000" dirty="0" smtClean="0"/>
              <a:t>切换到</a:t>
            </a:r>
            <a:r>
              <a:rPr lang="en-US" altLang="zh-CN" sz="2000" dirty="0" smtClean="0"/>
              <a:t>Utilities</a:t>
            </a:r>
            <a:r>
              <a:rPr lang="zh-CN" altLang="en-US" sz="2000" dirty="0" smtClean="0"/>
              <a:t>标签，在下拉列表中选择“</a:t>
            </a:r>
            <a:r>
              <a:rPr lang="en-US" altLang="zh-CN" sz="2000" dirty="0" err="1" smtClean="0"/>
              <a:t>Stellaris</a:t>
            </a:r>
            <a:r>
              <a:rPr lang="en-US" altLang="zh-CN" sz="2000" dirty="0" smtClean="0"/>
              <a:t> ICDI</a:t>
            </a:r>
            <a:r>
              <a:rPr lang="zh-CN" altLang="en-US" sz="2000" dirty="0" smtClean="0"/>
              <a:t>”选项。接着单击</a:t>
            </a:r>
            <a:r>
              <a:rPr lang="en-US" altLang="zh-CN" sz="2000" dirty="0" smtClean="0"/>
              <a:t>Settings</a:t>
            </a:r>
            <a:r>
              <a:rPr lang="zh-CN" altLang="en-US" sz="2000" dirty="0" smtClean="0"/>
              <a:t>，进行</a:t>
            </a:r>
            <a:r>
              <a:rPr lang="en-US" altLang="zh-CN" sz="2000" dirty="0" smtClean="0"/>
              <a:t>JTAG</a:t>
            </a:r>
            <a:r>
              <a:rPr lang="zh-CN" altLang="en-US" sz="2000" dirty="0" smtClean="0"/>
              <a:t>时钟和复位方式等设置</a:t>
            </a:r>
            <a:r>
              <a:rPr lang="zh-CN" altLang="en-US" sz="2400" dirty="0" smtClean="0"/>
              <a:t>。</a:t>
            </a:r>
          </a:p>
        </p:txBody>
      </p:sp>
      <p:pic>
        <p:nvPicPr>
          <p:cNvPr id="542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62200"/>
            <a:ext cx="403860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右箭头 5"/>
          <p:cNvSpPr>
            <a:spLocks noChangeArrowheads="1"/>
          </p:cNvSpPr>
          <p:nvPr/>
        </p:nvSpPr>
        <p:spPr bwMode="auto">
          <a:xfrm>
            <a:off x="4267200" y="3886200"/>
            <a:ext cx="609600" cy="5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28575" algn="ctr">
            <a:solidFill>
              <a:srgbClr val="00FF00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 b="0"/>
          </a:p>
        </p:txBody>
      </p:sp>
      <p:pic>
        <p:nvPicPr>
          <p:cNvPr id="542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362200"/>
            <a:ext cx="411480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工程配置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 sz="2000" smtClean="0"/>
              <a:t>对各选项卡配置完成后，点击</a:t>
            </a:r>
            <a:r>
              <a:rPr lang="en-US" altLang="zh-CN" sz="2000" smtClean="0"/>
              <a:t>OK</a:t>
            </a:r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85950"/>
            <a:ext cx="5962650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生成</a:t>
            </a:r>
            <a:r>
              <a:rPr lang="en-US" altLang="zh-CN" dirty="0" smtClean="0"/>
              <a:t>SCT</a:t>
            </a:r>
            <a:r>
              <a:rPr lang="zh-CN" altLang="en-US" dirty="0" smtClean="0"/>
              <a:t>文件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066800"/>
            <a:ext cx="8229600" cy="506571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sz="3200" dirty="0" smtClean="0"/>
              <a:t>步骤五：生成</a:t>
            </a:r>
            <a:r>
              <a:rPr lang="en-US" altLang="zh-CN" sz="3200" dirty="0" smtClean="0"/>
              <a:t>SCT</a:t>
            </a:r>
            <a:r>
              <a:rPr lang="zh-CN" altLang="en-US" sz="3200" dirty="0" smtClean="0"/>
              <a:t>文件</a:t>
            </a:r>
          </a:p>
          <a:p>
            <a:pPr>
              <a:buFontTx/>
              <a:buNone/>
            </a:pPr>
            <a:r>
              <a:rPr lang="zh-CN" altLang="en-US" sz="2000" dirty="0" smtClean="0"/>
              <a:t>      选择</a:t>
            </a:r>
            <a:r>
              <a:rPr lang="en-US" altLang="zh-CN" sz="2000" dirty="0" smtClean="0"/>
              <a:t>Project&gt;Options for Target ‘Target 1.’ </a:t>
            </a:r>
            <a:r>
              <a:rPr lang="zh-CN" altLang="en-US" sz="2000" dirty="0" smtClean="0"/>
              <a:t>在弹出的选项框中点击</a:t>
            </a:r>
            <a:r>
              <a:rPr lang="en-US" altLang="zh-CN" sz="2000" dirty="0" smtClean="0"/>
              <a:t>Linker</a:t>
            </a:r>
            <a:r>
              <a:rPr lang="zh-CN" altLang="en-US" sz="2000" dirty="0" smtClean="0"/>
              <a:t>选项卡，确认勾选”</a:t>
            </a:r>
            <a:r>
              <a:rPr lang="en-US" altLang="zh-CN" sz="2000" dirty="0" smtClean="0"/>
              <a:t>Use Memory Layout from Target Dialog”</a:t>
            </a:r>
            <a:r>
              <a:rPr lang="zh-CN" altLang="en-US" sz="2000" dirty="0" smtClean="0"/>
              <a:t>，点击</a:t>
            </a:r>
            <a:r>
              <a:rPr lang="en-US" altLang="zh-CN" sz="2000" dirty="0" smtClean="0"/>
              <a:t>OK</a:t>
            </a:r>
            <a:r>
              <a:rPr lang="zh-CN" altLang="en-US" sz="2000" dirty="0" smtClean="0"/>
              <a:t>。</a:t>
            </a:r>
          </a:p>
        </p:txBody>
      </p:sp>
      <p:pic>
        <p:nvPicPr>
          <p:cNvPr id="4915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3048000"/>
            <a:ext cx="5983288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编译和下载程序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431800" y="990600"/>
            <a:ext cx="8229600" cy="506571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步骤六：编译和下载程序</a:t>
            </a:r>
            <a:endParaRPr lang="zh-CN" altLang="en-US" sz="2400" dirty="0" smtClean="0"/>
          </a:p>
          <a:p>
            <a:pPr>
              <a:buFontTx/>
              <a:buNone/>
            </a:pPr>
            <a:r>
              <a:rPr lang="zh-CN" altLang="en-US" sz="2000" dirty="0" smtClean="0"/>
              <a:t>设置完</a:t>
            </a:r>
            <a:r>
              <a:rPr lang="en-US" altLang="zh-CN" sz="2000" dirty="0" smtClean="0"/>
              <a:t>Options for Target ‘Target 1’</a:t>
            </a:r>
            <a:r>
              <a:rPr lang="zh-CN" altLang="en-US" sz="2000" dirty="0" smtClean="0"/>
              <a:t>后，您就可以在</a:t>
            </a:r>
            <a:r>
              <a:rPr lang="en-US" altLang="zh-CN" sz="2000" dirty="0" smtClean="0"/>
              <a:t>Project</a:t>
            </a:r>
            <a:r>
              <a:rPr lang="zh-CN" altLang="en-US" sz="2000" dirty="0" smtClean="0"/>
              <a:t>目录里选择</a:t>
            </a:r>
          </a:p>
          <a:p>
            <a:pPr>
              <a:buFontTx/>
              <a:buNone/>
            </a:pPr>
            <a:r>
              <a:rPr lang="en-US" altLang="zh-CN" sz="2000" dirty="0" smtClean="0"/>
              <a:t>“Rebuild all target files”</a:t>
            </a:r>
            <a:r>
              <a:rPr lang="zh-CN" altLang="en-US" sz="2000" dirty="0" smtClean="0"/>
              <a:t>或者单击“</a:t>
            </a:r>
            <a:r>
              <a:rPr lang="en-US" altLang="zh-CN" sz="2000" dirty="0" smtClean="0"/>
              <a:t>Rebuild all”</a:t>
            </a:r>
            <a:r>
              <a:rPr lang="zh-CN" altLang="en-US" sz="2000" dirty="0" smtClean="0"/>
              <a:t>按钮编译链接该工程。</a:t>
            </a:r>
            <a:r>
              <a:rPr lang="en-US" altLang="zh-CN" sz="2400" dirty="0" smtClean="0"/>
              <a:t> </a:t>
            </a:r>
          </a:p>
          <a:p>
            <a:pPr>
              <a:buFontTx/>
              <a:buNone/>
            </a:pPr>
            <a:endParaRPr lang="zh-CN" altLang="en-US" sz="2400" dirty="0" smtClean="0"/>
          </a:p>
        </p:txBody>
      </p:sp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667000"/>
            <a:ext cx="6248400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KEIL</a:t>
            </a:r>
            <a:r>
              <a:rPr lang="zh-CN" altLang="en-US" smtClean="0"/>
              <a:t>教程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准备工作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新建一个工程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添加带有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函数的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添加</a:t>
            </a:r>
            <a:r>
              <a:rPr lang="en-US" altLang="zh-CN" dirty="0" smtClean="0"/>
              <a:t>driverlib.lib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工程配置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生成</a:t>
            </a:r>
            <a:r>
              <a:rPr lang="en-US" altLang="zh-CN" dirty="0" smtClean="0"/>
              <a:t>SCT</a:t>
            </a:r>
            <a:r>
              <a:rPr lang="zh-CN" altLang="en-US" dirty="0" smtClean="0"/>
              <a:t>文件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编译和下载程序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调试和运行程序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编译和下载程序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431800" y="914400"/>
            <a:ext cx="8229600" cy="5065712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000" dirty="0" smtClean="0"/>
              <a:t>    先拔出仿真线，再插上，防止烧入时死机的问题。在</a:t>
            </a:r>
            <a:r>
              <a:rPr lang="en-US" altLang="zh-CN" sz="2000" dirty="0" smtClean="0"/>
              <a:t>Flash</a:t>
            </a:r>
            <a:r>
              <a:rPr lang="zh-CN" altLang="en-US" sz="2000" dirty="0" smtClean="0"/>
              <a:t>目录里选择</a:t>
            </a:r>
          </a:p>
          <a:p>
            <a:pPr>
              <a:buFontTx/>
              <a:buNone/>
            </a:pPr>
            <a:r>
              <a:rPr lang="zh-CN" altLang="en-US" sz="2000" dirty="0" smtClean="0"/>
              <a:t>“</a:t>
            </a:r>
            <a:r>
              <a:rPr lang="en-US" altLang="zh-CN" sz="2000" dirty="0" smtClean="0"/>
              <a:t>Download</a:t>
            </a:r>
            <a:r>
              <a:rPr lang="zh-CN" altLang="en-US" sz="2000" dirty="0" smtClean="0"/>
              <a:t>”或者单击“</a:t>
            </a:r>
            <a:r>
              <a:rPr lang="en-US" altLang="zh-CN" sz="2000" dirty="0" smtClean="0"/>
              <a:t>Load”</a:t>
            </a:r>
            <a:r>
              <a:rPr lang="zh-CN" altLang="en-US" sz="2000" dirty="0" smtClean="0"/>
              <a:t>按钮下载程序到</a:t>
            </a:r>
            <a:r>
              <a:rPr lang="en-US" altLang="zh-CN" sz="2000" dirty="0" smtClean="0"/>
              <a:t>Flash</a:t>
            </a:r>
            <a:r>
              <a:rPr lang="zh-CN" altLang="en-US" sz="2000" dirty="0" smtClean="0"/>
              <a:t>存储器。</a:t>
            </a:r>
            <a:r>
              <a:rPr lang="en-US" altLang="zh-CN" sz="2000" dirty="0" smtClean="0"/>
              <a:t>IDE</a:t>
            </a:r>
            <a:r>
              <a:rPr lang="zh-CN" altLang="en-US" sz="2000" dirty="0" smtClean="0"/>
              <a:t>窗的底部可以看到进度条。</a:t>
            </a:r>
          </a:p>
        </p:txBody>
      </p:sp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413" y="2514600"/>
            <a:ext cx="6608762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调试和运行程序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431800" y="914400"/>
            <a:ext cx="8229600" cy="506571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步骤七：调试和运行程序</a:t>
            </a:r>
            <a:endParaRPr lang="en-US" altLang="zh-CN" dirty="0" smtClean="0"/>
          </a:p>
          <a:p>
            <a:pPr>
              <a:buFontTx/>
              <a:buNone/>
            </a:pPr>
            <a:r>
              <a:rPr lang="en-US" altLang="zh-CN" sz="2000" dirty="0" smtClean="0"/>
              <a:t>     </a:t>
            </a:r>
            <a:r>
              <a:rPr lang="zh-CN" altLang="en-US" sz="2000" dirty="0" smtClean="0"/>
              <a:t>你可以直接按板子上的</a:t>
            </a:r>
            <a:r>
              <a:rPr lang="en-US" altLang="zh-CN" sz="2000" dirty="0" smtClean="0"/>
              <a:t>reset</a:t>
            </a:r>
            <a:r>
              <a:rPr lang="zh-CN" altLang="en-US" sz="2000" dirty="0" smtClean="0"/>
              <a:t>跑程序，也可以按如下步骤调试运行。</a:t>
            </a:r>
          </a:p>
          <a:p>
            <a:pPr>
              <a:buFontTx/>
              <a:buNone/>
            </a:pPr>
            <a:r>
              <a:rPr lang="zh-CN" altLang="en-US" sz="2000" dirty="0" smtClean="0"/>
              <a:t>     选择</a:t>
            </a:r>
            <a:r>
              <a:rPr lang="en-US" altLang="zh-CN" sz="2000" dirty="0" smtClean="0"/>
              <a:t>Debug</a:t>
            </a:r>
            <a:r>
              <a:rPr lang="zh-CN" altLang="en-US" sz="2000" dirty="0" smtClean="0"/>
              <a:t>目录下的“</a:t>
            </a:r>
            <a:r>
              <a:rPr lang="en-US" altLang="zh-CN" sz="2000" dirty="0" smtClean="0"/>
              <a:t>Start/Stop Debug Session”, </a:t>
            </a:r>
            <a:r>
              <a:rPr lang="zh-CN" altLang="en-US" sz="2000" dirty="0" smtClean="0"/>
              <a:t>或者单击“</a:t>
            </a:r>
            <a:r>
              <a:rPr lang="en-US" altLang="zh-CN" sz="2000" dirty="0" smtClean="0"/>
              <a:t>Debug</a:t>
            </a:r>
            <a:r>
              <a:rPr lang="zh-CN" altLang="en-US" sz="2000" dirty="0" smtClean="0"/>
              <a:t>”按 钮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图标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buFontTx/>
              <a:buNone/>
            </a:pPr>
            <a:r>
              <a:rPr lang="en-US" altLang="zh-CN" dirty="0" smtClean="0"/>
              <a:t>     </a:t>
            </a:r>
            <a:endParaRPr lang="zh-CN" altLang="en-US" dirty="0" smtClean="0"/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2819400"/>
            <a:ext cx="695325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调试和运行程序</a:t>
            </a: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431800" y="1066800"/>
            <a:ext cx="8229600" cy="506571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000" dirty="0" smtClean="0"/>
              <a:t>IDE</a:t>
            </a:r>
            <a:r>
              <a:rPr lang="zh-CN" altLang="en-US" sz="2000" dirty="0" smtClean="0"/>
              <a:t>切换到调试模式。在左边的窗口中显示处理器的各寄存器，在底部可</a:t>
            </a:r>
          </a:p>
          <a:p>
            <a:pPr>
              <a:buFontTx/>
              <a:buNone/>
            </a:pPr>
            <a:r>
              <a:rPr lang="zh-CN" altLang="en-US" sz="2000" dirty="0" smtClean="0"/>
              <a:t>看见调试命令窗口，主窗口显示正在调试的源代码。调试器自动在</a:t>
            </a:r>
            <a:r>
              <a:rPr lang="en-US" altLang="zh-CN" sz="2000" dirty="0" smtClean="0"/>
              <a:t>main</a:t>
            </a:r>
          </a:p>
          <a:p>
            <a:pPr>
              <a:buFontTx/>
              <a:buNone/>
            </a:pPr>
            <a:r>
              <a:rPr lang="zh-CN" altLang="en-US" sz="2000" dirty="0" smtClean="0"/>
              <a:t>函数处停止。</a:t>
            </a:r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90800"/>
            <a:ext cx="73152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调试和运行程序</a:t>
            </a: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431800" y="990600"/>
            <a:ext cx="8229600" cy="5065712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000" dirty="0" smtClean="0"/>
              <a:t>现在开始，您可以修改存储器，程序变量和处理器寄存器，设置断点，</a:t>
            </a:r>
          </a:p>
          <a:p>
            <a:pPr>
              <a:buFontTx/>
              <a:buNone/>
            </a:pPr>
            <a:r>
              <a:rPr lang="zh-CN" altLang="en-US" sz="2000" dirty="0" smtClean="0"/>
              <a:t>单步运行以及所有其它调试方法。要运行程序，在</a:t>
            </a:r>
            <a:r>
              <a:rPr lang="en-US" altLang="zh-CN" sz="2000" dirty="0" smtClean="0"/>
              <a:t>Debug</a:t>
            </a:r>
            <a:r>
              <a:rPr lang="zh-CN" altLang="en-US" sz="2000" dirty="0" smtClean="0"/>
              <a:t>目录里选择</a:t>
            </a:r>
          </a:p>
          <a:p>
            <a:pPr>
              <a:buFontTx/>
              <a:buNone/>
            </a:pPr>
            <a:r>
              <a:rPr lang="zh-CN" altLang="en-US" sz="2000" dirty="0" smtClean="0"/>
              <a:t>“</a:t>
            </a:r>
            <a:r>
              <a:rPr lang="en-US" altLang="zh-CN" sz="2000" dirty="0" smtClean="0"/>
              <a:t>Run”</a:t>
            </a:r>
            <a:r>
              <a:rPr lang="zh-CN" altLang="en-US" sz="2000" dirty="0" smtClean="0"/>
              <a:t>，或者单击“</a:t>
            </a:r>
            <a:r>
              <a:rPr lang="en-US" altLang="zh-CN" sz="2000" dirty="0" smtClean="0"/>
              <a:t>Run”</a:t>
            </a:r>
            <a:r>
              <a:rPr lang="zh-CN" altLang="en-US" sz="2000" dirty="0" smtClean="0"/>
              <a:t>按钮。</a:t>
            </a:r>
            <a:endParaRPr lang="en-US" altLang="zh-CN" sz="2000" dirty="0" smtClean="0"/>
          </a:p>
          <a:p>
            <a:pPr>
              <a:buFontTx/>
              <a:buNone/>
            </a:pPr>
            <a:r>
              <a:rPr lang="zh-CN" altLang="en-US" sz="2400" dirty="0" smtClean="0"/>
              <a:t> </a:t>
            </a:r>
          </a:p>
          <a:p>
            <a:pPr>
              <a:buFontTx/>
              <a:buNone/>
            </a:pPr>
            <a:endParaRPr lang="zh-CN" altLang="en-US" dirty="0" smtClean="0"/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14600"/>
            <a:ext cx="7696200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09800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mtClean="0"/>
              <a:t>谢	谢！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准备工作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066800"/>
            <a:ext cx="8229600" cy="506571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准备工作</a:t>
            </a:r>
          </a:p>
          <a:p>
            <a:pPr>
              <a:buFont typeface="Wingdings" pitchFamily="2" charset="2"/>
              <a:buNone/>
            </a:pPr>
            <a:r>
              <a:rPr lang="zh-CN" altLang="en-US" dirty="0" smtClean="0"/>
              <a:t>     将</a:t>
            </a:r>
            <a:r>
              <a:rPr lang="en-US" altLang="zh-CN" dirty="0" smtClean="0"/>
              <a:t>E</a:t>
            </a:r>
            <a:r>
              <a:rPr lang="zh-CN" altLang="en-US" dirty="0" smtClean="0"/>
              <a:t>盘学生用文件夹下的</a:t>
            </a:r>
            <a:r>
              <a:rPr lang="en-US" altLang="zh-CN" dirty="0" err="1" smtClean="0"/>
              <a:t>StellarisWare</a:t>
            </a:r>
            <a:r>
              <a:rPr lang="zh-CN" altLang="en-US" dirty="0" smtClean="0"/>
              <a:t>文件拷贝  </a:t>
            </a:r>
          </a:p>
          <a:p>
            <a:pPr>
              <a:buFont typeface="Wingdings" pitchFamily="2" charset="2"/>
              <a:buNone/>
            </a:pPr>
            <a:r>
              <a:rPr lang="zh-CN" altLang="en-US" dirty="0" smtClean="0"/>
              <a:t>到</a:t>
            </a:r>
            <a:r>
              <a:rPr lang="en-US" altLang="zh-CN" dirty="0" smtClean="0"/>
              <a:t>C</a:t>
            </a:r>
            <a:r>
              <a:rPr lang="zh-CN" altLang="en-US" dirty="0" smtClean="0"/>
              <a:t>盘根目录下</a:t>
            </a:r>
          </a:p>
          <a:p>
            <a:pPr>
              <a:buFont typeface="Wingdings" pitchFamily="2" charset="2"/>
              <a:buNone/>
            </a:pPr>
            <a:r>
              <a:rPr lang="zh-CN" altLang="en-US" dirty="0" smtClean="0"/>
              <a:t>     双击打开桌面上的</a:t>
            </a:r>
            <a:r>
              <a:rPr lang="en-US" altLang="zh-CN" dirty="0" err="1" smtClean="0"/>
              <a:t>keil</a:t>
            </a:r>
            <a:r>
              <a:rPr lang="zh-CN" altLang="en-US" dirty="0" smtClean="0"/>
              <a:t>，点击</a:t>
            </a:r>
            <a:r>
              <a:rPr lang="en-US" altLang="zh-CN" dirty="0" smtClean="0"/>
              <a:t>project</a:t>
            </a:r>
            <a:r>
              <a:rPr lang="zh-CN" altLang="en-US" dirty="0" smtClean="0"/>
              <a:t>选项下的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/>
              <a:t>open project</a:t>
            </a:r>
          </a:p>
          <a:p>
            <a:pPr>
              <a:buFont typeface="Wingdings" pitchFamily="2" charset="2"/>
              <a:buNone/>
            </a:pPr>
            <a:endParaRPr lang="en-US" altLang="zh-CN" dirty="0" smtClean="0"/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267200"/>
            <a:ext cx="4867275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准备工作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990600"/>
            <a:ext cx="8229600" cy="5065712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dirty="0" smtClean="0"/>
              <a:t>在路径</a:t>
            </a:r>
            <a:r>
              <a:rPr lang="en-US" altLang="zh-CN" dirty="0" smtClean="0"/>
              <a:t>C:\StellarisWare\boards\dk-lm3s9b96\hello</a:t>
            </a:r>
          </a:p>
          <a:p>
            <a:pPr>
              <a:buFontTx/>
              <a:buNone/>
            </a:pPr>
            <a:r>
              <a:rPr lang="zh-CN" altLang="en-US" dirty="0" smtClean="0"/>
              <a:t>路径下点击</a:t>
            </a:r>
            <a:r>
              <a:rPr lang="en-US" altLang="zh-CN" dirty="0" err="1" smtClean="0"/>
              <a:t>hello.uvproj</a:t>
            </a:r>
            <a:r>
              <a:rPr lang="zh-CN" altLang="en-US" dirty="0" smtClean="0"/>
              <a:t>文件，打开它</a:t>
            </a:r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2286000"/>
            <a:ext cx="535305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准备工作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990600"/>
            <a:ext cx="8229600" cy="5065712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dirty="0" smtClean="0"/>
              <a:t>点击编译按钮编译该工程，接着点击下载按钮把程</a:t>
            </a:r>
          </a:p>
          <a:p>
            <a:pPr>
              <a:buFontTx/>
              <a:buNone/>
            </a:pPr>
            <a:r>
              <a:rPr lang="zh-CN" altLang="en-US" dirty="0" smtClean="0"/>
              <a:t>序下载到板子中，最后按板子上的</a:t>
            </a:r>
            <a:r>
              <a:rPr lang="en-US" altLang="zh-CN" dirty="0" smtClean="0"/>
              <a:t>Reset</a:t>
            </a:r>
            <a:r>
              <a:rPr lang="zh-CN" altLang="en-US" dirty="0" smtClean="0"/>
              <a:t>键</a:t>
            </a:r>
          </a:p>
        </p:txBody>
      </p:sp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438400"/>
            <a:ext cx="391160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4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438400"/>
            <a:ext cx="396240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470" name="右箭头 6"/>
          <p:cNvSpPr>
            <a:spLocks noChangeArrowheads="1"/>
          </p:cNvSpPr>
          <p:nvPr/>
        </p:nvSpPr>
        <p:spPr bwMode="auto">
          <a:xfrm>
            <a:off x="4267200" y="3886200"/>
            <a:ext cx="609600" cy="5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28575" algn="ctr">
            <a:solidFill>
              <a:srgbClr val="00FF00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新建一个工程</a:t>
            </a:r>
            <a:endParaRPr lang="zh-CN" altLang="zh-CN" smtClean="0"/>
          </a:p>
        </p:txBody>
      </p:sp>
      <p:sp>
        <p:nvSpPr>
          <p:cNvPr id="5123" name="Rectangle 59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229600" cy="5114925"/>
          </a:xfrm>
        </p:spPr>
        <p:txBody>
          <a:bodyPr/>
          <a:lstStyle/>
          <a:p>
            <a:pPr eaLnBrk="1" hangingPunct="1">
              <a:buClr>
                <a:srgbClr val="132584"/>
              </a:buClr>
              <a:buFont typeface="Wingdings" pitchFamily="2" charset="2"/>
              <a:buChar char="Ø"/>
            </a:pPr>
            <a:r>
              <a:rPr lang="zh-CN" altLang="en-US" dirty="0" smtClean="0"/>
              <a:t>步骤一：新建一个工程</a:t>
            </a:r>
            <a:endParaRPr lang="en-US" altLang="zh-CN" dirty="0" smtClean="0"/>
          </a:p>
          <a:p>
            <a:pPr>
              <a:buFontTx/>
              <a:buNone/>
            </a:pPr>
            <a:r>
              <a:rPr lang="en-US" altLang="zh-CN" sz="2000" dirty="0" smtClean="0"/>
              <a:t>    </a:t>
            </a:r>
            <a:r>
              <a:rPr lang="zh-CN" altLang="en-US" sz="2000" dirty="0" smtClean="0">
                <a:solidFill>
                  <a:srgbClr val="132584"/>
                </a:solidFill>
              </a:rPr>
              <a:t>打开</a:t>
            </a:r>
            <a:r>
              <a:rPr lang="en-US" altLang="zh-CN" sz="2000" dirty="0" smtClean="0">
                <a:solidFill>
                  <a:srgbClr val="132584"/>
                </a:solidFill>
              </a:rPr>
              <a:t>KEIL</a:t>
            </a:r>
            <a:r>
              <a:rPr lang="zh-CN" altLang="en-US" sz="2000" dirty="0" smtClean="0">
                <a:solidFill>
                  <a:srgbClr val="132584"/>
                </a:solidFill>
              </a:rPr>
              <a:t>，在</a:t>
            </a:r>
            <a:r>
              <a:rPr lang="en-US" altLang="zh-CN" sz="2000" dirty="0" smtClean="0">
                <a:solidFill>
                  <a:srgbClr val="132584"/>
                </a:solidFill>
              </a:rPr>
              <a:t>Project</a:t>
            </a:r>
            <a:r>
              <a:rPr lang="zh-CN" altLang="en-US" sz="2000" dirty="0" smtClean="0">
                <a:solidFill>
                  <a:srgbClr val="132584"/>
                </a:solidFill>
              </a:rPr>
              <a:t>目录中，选择</a:t>
            </a:r>
            <a:r>
              <a:rPr lang="en-US" altLang="zh-CN" sz="2000" dirty="0" smtClean="0">
                <a:solidFill>
                  <a:srgbClr val="132584"/>
                </a:solidFill>
              </a:rPr>
              <a:t>Project&gt;New </a:t>
            </a:r>
            <a:r>
              <a:rPr lang="en-US" altLang="zh-CN" sz="2000" dirty="0" err="1" smtClean="0">
                <a:solidFill>
                  <a:srgbClr val="132584"/>
                </a:solidFill>
              </a:rPr>
              <a:t>uVision</a:t>
            </a:r>
            <a:r>
              <a:rPr lang="en-US" altLang="zh-CN" sz="2000" dirty="0" smtClean="0">
                <a:solidFill>
                  <a:srgbClr val="132584"/>
                </a:solidFill>
              </a:rPr>
              <a:t> Project…</a:t>
            </a:r>
            <a:r>
              <a:rPr lang="en-US" altLang="zh-CN" sz="2400" dirty="0" smtClean="0">
                <a:solidFill>
                  <a:srgbClr val="132584"/>
                </a:solidFill>
              </a:rPr>
              <a:t> </a:t>
            </a:r>
          </a:p>
          <a:p>
            <a:pPr>
              <a:buFontTx/>
              <a:buNone/>
            </a:pPr>
            <a:endParaRPr lang="en-US" altLang="zh-CN" dirty="0" smtClean="0"/>
          </a:p>
          <a:p>
            <a:pPr eaLnBrk="1" hangingPunct="1">
              <a:buClr>
                <a:srgbClr val="132584"/>
              </a:buClr>
              <a:buFontTx/>
              <a:buNone/>
            </a:pPr>
            <a:endParaRPr lang="zh-CN" altLang="zh-CN" dirty="0" smtClean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86000"/>
            <a:ext cx="6296025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新建一个工程</a:t>
            </a:r>
            <a:endParaRPr lang="zh-CN" altLang="zh-CN" smtClean="0"/>
          </a:p>
        </p:txBody>
      </p:sp>
      <p:sp>
        <p:nvSpPr>
          <p:cNvPr id="6147" name="Rectangle 59"/>
          <p:cNvSpPr>
            <a:spLocks noGrp="1" noChangeArrowheads="1"/>
          </p:cNvSpPr>
          <p:nvPr>
            <p:ph type="body" idx="1"/>
          </p:nvPr>
        </p:nvSpPr>
        <p:spPr>
          <a:xfrm>
            <a:off x="431800" y="1143000"/>
            <a:ext cx="8229600" cy="506571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000" dirty="0" smtClean="0"/>
              <a:t>在</a:t>
            </a:r>
            <a:r>
              <a:rPr lang="en-US" altLang="zh-CN" sz="2000" dirty="0" smtClean="0"/>
              <a:t>E</a:t>
            </a:r>
            <a:r>
              <a:rPr lang="zh-CN" altLang="en-US" sz="2000" dirty="0" smtClean="0"/>
              <a:t>盘根目录</a:t>
            </a:r>
            <a:r>
              <a:rPr lang="en-US" altLang="zh-CN" sz="2000" dirty="0" smtClean="0"/>
              <a:t>E:\</a:t>
            </a:r>
            <a:r>
              <a:rPr lang="zh-CN" altLang="en-US" sz="2000" dirty="0" smtClean="0"/>
              <a:t>下新建一个文件夹</a:t>
            </a:r>
            <a:r>
              <a:rPr lang="en-US" altLang="zh-CN" sz="2000" dirty="0" smtClean="0"/>
              <a:t>experiment, </a:t>
            </a:r>
            <a:r>
              <a:rPr lang="zh-CN" altLang="en-US" sz="2000" dirty="0" smtClean="0"/>
              <a:t>并把新建工程保存在该文</a:t>
            </a:r>
          </a:p>
          <a:p>
            <a:pPr eaLnBrk="1" hangingPunct="1">
              <a:buFontTx/>
              <a:buNone/>
            </a:pPr>
            <a:r>
              <a:rPr lang="zh-CN" altLang="en-US" sz="2000" dirty="0" smtClean="0"/>
              <a:t>件夹中，工程名也设为</a:t>
            </a:r>
            <a:r>
              <a:rPr lang="en-US" altLang="zh-CN" sz="2000" dirty="0" smtClean="0"/>
              <a:t>experiment</a:t>
            </a:r>
            <a:r>
              <a:rPr lang="zh-CN" altLang="en-US" sz="2000" dirty="0" smtClean="0"/>
              <a:t>。</a:t>
            </a:r>
            <a:r>
              <a:rPr lang="zh-CN" altLang="en-US" sz="2400" dirty="0" smtClean="0"/>
              <a:t> </a:t>
            </a:r>
            <a:endParaRPr lang="zh-CN" altLang="zh-CN" sz="2400" dirty="0" smtClean="0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286000"/>
            <a:ext cx="5695950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新建一个工程</a:t>
            </a:r>
            <a:endParaRPr lang="zh-CN" altLang="zh-CN" smtClean="0"/>
          </a:p>
        </p:txBody>
      </p:sp>
      <p:sp>
        <p:nvSpPr>
          <p:cNvPr id="7171" name="Rectangle 59"/>
          <p:cNvSpPr>
            <a:spLocks noGrp="1" noChangeArrowheads="1"/>
          </p:cNvSpPr>
          <p:nvPr>
            <p:ph type="body" idx="1"/>
          </p:nvPr>
        </p:nvSpPr>
        <p:spPr>
          <a:xfrm>
            <a:off x="431800" y="1143000"/>
            <a:ext cx="8229600" cy="506571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000" dirty="0" smtClean="0"/>
              <a:t>在器件选择对话框的</a:t>
            </a:r>
            <a:r>
              <a:rPr lang="en-US" altLang="zh-CN" sz="2000" dirty="0" smtClean="0"/>
              <a:t>Luminary Micro</a:t>
            </a:r>
            <a:r>
              <a:rPr lang="zh-CN" altLang="en-US" sz="2000" dirty="0" smtClean="0"/>
              <a:t>列表下选择</a:t>
            </a:r>
            <a:r>
              <a:rPr lang="en-US" altLang="zh-CN" sz="2000" dirty="0" smtClean="0"/>
              <a:t>LM3S9B96</a:t>
            </a:r>
            <a:r>
              <a:rPr lang="zh-CN" altLang="en-US" sz="2000" dirty="0" smtClean="0"/>
              <a:t>。最后会问</a:t>
            </a:r>
          </a:p>
          <a:p>
            <a:pPr eaLnBrk="1" hangingPunct="1">
              <a:buFontTx/>
              <a:buNone/>
            </a:pPr>
            <a:r>
              <a:rPr lang="zh-CN" altLang="en-US" sz="2000" dirty="0" smtClean="0"/>
              <a:t>您是否添加启动代码到该工程，选择是。</a:t>
            </a:r>
            <a:r>
              <a:rPr lang="zh-CN" altLang="en-US" dirty="0" smtClean="0"/>
              <a:t> </a:t>
            </a:r>
            <a:endParaRPr lang="zh-CN" altLang="zh-CN" dirty="0" smtClean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362200"/>
            <a:ext cx="6543675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添加带有</a:t>
            </a:r>
            <a:r>
              <a:rPr lang="en-US" altLang="zh-CN" smtClean="0"/>
              <a:t>main</a:t>
            </a:r>
            <a:r>
              <a:rPr lang="zh-CN" altLang="en-US" smtClean="0"/>
              <a:t>函数的</a:t>
            </a:r>
            <a:r>
              <a:rPr lang="en-US" altLang="zh-CN" smtClean="0"/>
              <a:t>C</a:t>
            </a:r>
            <a:r>
              <a:rPr lang="zh-CN" altLang="en-US" smtClean="0"/>
              <a:t>文件</a:t>
            </a:r>
            <a:endParaRPr lang="zh-CN" altLang="zh-CN" smtClean="0"/>
          </a:p>
        </p:txBody>
      </p:sp>
      <p:sp>
        <p:nvSpPr>
          <p:cNvPr id="8195" name="Rectangle 59"/>
          <p:cNvSpPr>
            <a:spLocks noGrp="1" noChangeArrowheads="1"/>
          </p:cNvSpPr>
          <p:nvPr>
            <p:ph type="body" idx="1"/>
          </p:nvPr>
        </p:nvSpPr>
        <p:spPr>
          <a:xfrm>
            <a:off x="431800" y="990600"/>
            <a:ext cx="8229600" cy="5065712"/>
          </a:xfrm>
        </p:spPr>
        <p:txBody>
          <a:bodyPr/>
          <a:lstStyle/>
          <a:p>
            <a:pPr eaLnBrk="1" hangingPunct="1">
              <a:buClr>
                <a:srgbClr val="133984"/>
              </a:buClr>
              <a:buFont typeface="Wingdings" pitchFamily="2" charset="2"/>
              <a:buChar char="Ø"/>
            </a:pPr>
            <a:r>
              <a:rPr lang="zh-CN" altLang="en-US" dirty="0" smtClean="0"/>
              <a:t>步骤二：添加带有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函数的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eaLnBrk="1" hangingPunct="1">
              <a:buClr>
                <a:srgbClr val="133984"/>
              </a:buClr>
              <a:buFontTx/>
              <a:buNone/>
            </a:pPr>
            <a:r>
              <a:rPr lang="zh-CN" altLang="en-US" sz="2400" dirty="0" smtClean="0"/>
              <a:t>     </a:t>
            </a:r>
            <a:r>
              <a:rPr lang="zh-CN" altLang="en-US" sz="2000" dirty="0" smtClean="0"/>
              <a:t>从</a:t>
            </a:r>
            <a:r>
              <a:rPr lang="en-US" altLang="zh-CN" sz="2000" dirty="0" smtClean="0"/>
              <a:t>File&gt;New…</a:t>
            </a:r>
            <a:r>
              <a:rPr lang="zh-CN" altLang="en-US" sz="2000" dirty="0" smtClean="0"/>
              <a:t>创建一个新文件并添加如下所示代码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buFontTx/>
              <a:buNone/>
            </a:pPr>
            <a:r>
              <a:rPr lang="en-US" altLang="zh-CN" sz="1400" dirty="0" smtClean="0"/>
              <a:t>#include "</a:t>
            </a:r>
            <a:r>
              <a:rPr lang="en-US" altLang="zh-CN" sz="1400" dirty="0" err="1" smtClean="0"/>
              <a:t>inc</a:t>
            </a:r>
            <a:r>
              <a:rPr lang="en-US" altLang="zh-CN" sz="1400" dirty="0" smtClean="0"/>
              <a:t>/</a:t>
            </a:r>
            <a:r>
              <a:rPr lang="en-US" altLang="zh-CN" sz="1400" dirty="0" err="1" smtClean="0"/>
              <a:t>hw_memmap.h</a:t>
            </a:r>
            <a:r>
              <a:rPr lang="en-US" altLang="zh-CN" sz="1400" dirty="0" smtClean="0"/>
              <a:t>" </a:t>
            </a:r>
          </a:p>
          <a:p>
            <a:pPr>
              <a:buFontTx/>
              <a:buNone/>
            </a:pPr>
            <a:r>
              <a:rPr lang="en-US" altLang="zh-CN" sz="1400" dirty="0" smtClean="0"/>
              <a:t>#include "</a:t>
            </a:r>
            <a:r>
              <a:rPr lang="en-US" altLang="zh-CN" sz="1400" dirty="0" err="1" smtClean="0"/>
              <a:t>inc</a:t>
            </a:r>
            <a:r>
              <a:rPr lang="en-US" altLang="zh-CN" sz="1400" dirty="0" smtClean="0"/>
              <a:t>/</a:t>
            </a:r>
            <a:r>
              <a:rPr lang="en-US" altLang="zh-CN" sz="1400" dirty="0" err="1" smtClean="0"/>
              <a:t>hw_types.h</a:t>
            </a:r>
            <a:r>
              <a:rPr lang="en-US" altLang="zh-CN" sz="1400" dirty="0" smtClean="0"/>
              <a:t>" </a:t>
            </a:r>
          </a:p>
          <a:p>
            <a:pPr>
              <a:buFontTx/>
              <a:buNone/>
            </a:pPr>
            <a:r>
              <a:rPr lang="en-US" altLang="zh-CN" sz="1400" dirty="0" smtClean="0"/>
              <a:t>#include "</a:t>
            </a:r>
            <a:r>
              <a:rPr lang="en-US" altLang="zh-CN" sz="1400" dirty="0" err="1" smtClean="0"/>
              <a:t>driverlib</a:t>
            </a:r>
            <a:r>
              <a:rPr lang="en-US" altLang="zh-CN" sz="1400" dirty="0" smtClean="0"/>
              <a:t>/</a:t>
            </a:r>
            <a:r>
              <a:rPr lang="en-US" altLang="zh-CN" sz="1400" dirty="0" err="1" smtClean="0"/>
              <a:t>debug.h</a:t>
            </a:r>
            <a:r>
              <a:rPr lang="en-US" altLang="zh-CN" sz="1400" dirty="0" smtClean="0"/>
              <a:t>" </a:t>
            </a:r>
          </a:p>
          <a:p>
            <a:pPr>
              <a:buFontTx/>
              <a:buNone/>
            </a:pPr>
            <a:r>
              <a:rPr lang="en-US" altLang="zh-CN" sz="1400" dirty="0" smtClean="0"/>
              <a:t>#include "</a:t>
            </a:r>
            <a:r>
              <a:rPr lang="en-US" altLang="zh-CN" sz="1400" dirty="0" err="1" smtClean="0"/>
              <a:t>driverlib</a:t>
            </a:r>
            <a:r>
              <a:rPr lang="en-US" altLang="zh-CN" sz="1400" dirty="0" smtClean="0"/>
              <a:t>/</a:t>
            </a:r>
            <a:r>
              <a:rPr lang="en-US" altLang="zh-CN" sz="1400" dirty="0" err="1" smtClean="0"/>
              <a:t>gpio.h</a:t>
            </a:r>
            <a:r>
              <a:rPr lang="en-US" altLang="zh-CN" sz="1400" dirty="0" smtClean="0"/>
              <a:t>" </a:t>
            </a:r>
          </a:p>
          <a:p>
            <a:pPr>
              <a:buFontTx/>
              <a:buNone/>
            </a:pPr>
            <a:r>
              <a:rPr lang="en-US" altLang="zh-CN" sz="1400" dirty="0" smtClean="0"/>
              <a:t>#include "</a:t>
            </a:r>
            <a:r>
              <a:rPr lang="en-US" altLang="zh-CN" sz="1400" dirty="0" err="1" smtClean="0"/>
              <a:t>driverlib</a:t>
            </a:r>
            <a:r>
              <a:rPr lang="en-US" altLang="zh-CN" sz="1400" dirty="0" smtClean="0"/>
              <a:t>/</a:t>
            </a:r>
            <a:r>
              <a:rPr lang="en-US" altLang="zh-CN" sz="1400" dirty="0" err="1" smtClean="0"/>
              <a:t>sysctl.h</a:t>
            </a:r>
            <a:r>
              <a:rPr lang="en-US" altLang="zh-CN" sz="1400" dirty="0" smtClean="0"/>
              <a:t>“</a:t>
            </a:r>
          </a:p>
          <a:p>
            <a:pPr>
              <a:buFontTx/>
              <a:buNone/>
            </a:pP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 </a:t>
            </a:r>
          </a:p>
          <a:p>
            <a:pPr>
              <a:buFontTx/>
              <a:buNone/>
            </a:pPr>
            <a:r>
              <a:rPr lang="en-US" altLang="zh-CN" sz="1400" dirty="0" smtClean="0"/>
              <a:t>main(void) </a:t>
            </a:r>
          </a:p>
          <a:p>
            <a:pPr>
              <a:buFontTx/>
              <a:buNone/>
            </a:pPr>
            <a:r>
              <a:rPr lang="en-US" altLang="zh-CN" sz="1400" dirty="0" smtClean="0"/>
              <a:t>{</a:t>
            </a:r>
          </a:p>
          <a:p>
            <a:pPr>
              <a:buFontTx/>
              <a:buNone/>
            </a:pPr>
            <a:r>
              <a:rPr lang="en-US" altLang="zh-CN" sz="1400" dirty="0" smtClean="0"/>
              <a:t>   </a:t>
            </a:r>
            <a:r>
              <a:rPr lang="en-US" altLang="zh-CN" sz="1400" dirty="0" err="1" smtClean="0"/>
              <a:t>SysCtlClockSet</a:t>
            </a:r>
            <a:r>
              <a:rPr lang="en-US" altLang="zh-CN" sz="1400" dirty="0" smtClean="0"/>
              <a:t>(SYSCTL_SYSDIV_1 | SYSCTL_USE_OSC | SYSCTL_OSC_MAIN | </a:t>
            </a:r>
          </a:p>
          <a:p>
            <a:pPr>
              <a:buFontTx/>
              <a:buNone/>
            </a:pPr>
            <a:r>
              <a:rPr lang="en-US" altLang="zh-CN" sz="1400" dirty="0" smtClean="0"/>
              <a:t>                              SYSCTL_XTAL_16MHZ);</a:t>
            </a:r>
          </a:p>
          <a:p>
            <a:pPr>
              <a:buFontTx/>
              <a:buNone/>
            </a:pPr>
            <a:r>
              <a:rPr lang="en-US" altLang="zh-CN" sz="1400" dirty="0" smtClean="0"/>
              <a:t>   </a:t>
            </a:r>
            <a:r>
              <a:rPr lang="en-US" altLang="zh-CN" sz="1400" dirty="0" err="1" smtClean="0"/>
              <a:t>SysCtlPeripheralEnable</a:t>
            </a:r>
            <a:r>
              <a:rPr lang="en-US" altLang="zh-CN" sz="1400" dirty="0" smtClean="0"/>
              <a:t>(SYSCTL_PERIPH_GPIOF); </a:t>
            </a:r>
          </a:p>
          <a:p>
            <a:pPr>
              <a:buFontTx/>
              <a:buNone/>
            </a:pPr>
            <a:r>
              <a:rPr lang="en-US" altLang="zh-CN" sz="1400" dirty="0" smtClean="0"/>
              <a:t>   </a:t>
            </a:r>
            <a:r>
              <a:rPr lang="en-US" altLang="zh-CN" sz="1400" dirty="0" err="1" smtClean="0"/>
              <a:t>GPIOPinTypeGPIOOutput</a:t>
            </a:r>
            <a:r>
              <a:rPr lang="en-US" altLang="zh-CN" sz="1400" dirty="0" smtClean="0"/>
              <a:t>(GPIO_PORTF_BASE, GPIO_PIN_3);</a:t>
            </a:r>
          </a:p>
          <a:p>
            <a:pPr>
              <a:buFontTx/>
              <a:buNone/>
            </a:pPr>
            <a:r>
              <a:rPr lang="en-US" altLang="zh-CN" sz="1400" dirty="0" smtClean="0"/>
              <a:t>   </a:t>
            </a:r>
            <a:r>
              <a:rPr lang="en-US" altLang="zh-CN" sz="1400" dirty="0" err="1" smtClean="0"/>
              <a:t>GPIOPinWrite</a:t>
            </a:r>
            <a:r>
              <a:rPr lang="en-US" altLang="zh-CN" sz="1400" dirty="0" smtClean="0"/>
              <a:t>(GPIO_PORTF_BASE, GPIO_PIN_3, 0);</a:t>
            </a:r>
          </a:p>
          <a:p>
            <a:pPr>
              <a:buFontTx/>
              <a:buNone/>
            </a:pPr>
            <a:r>
              <a:rPr lang="en-US" altLang="zh-CN" sz="1400" dirty="0" smtClean="0"/>
              <a:t>   while(1)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20070815模板</Template>
  <TotalTime>10877</TotalTime>
  <Words>851</Words>
  <Application>Microsoft Office PowerPoint</Application>
  <PresentationFormat>全屏显示(4:3)</PresentationFormat>
  <Paragraphs>110</Paragraphs>
  <Slides>24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1_自定义设计方案</vt:lpstr>
      <vt:lpstr>KEIL教程</vt:lpstr>
      <vt:lpstr>KEIL教程</vt:lpstr>
      <vt:lpstr>准备工作</vt:lpstr>
      <vt:lpstr>准备工作</vt:lpstr>
      <vt:lpstr>准备工作</vt:lpstr>
      <vt:lpstr>新建一个工程</vt:lpstr>
      <vt:lpstr>新建一个工程</vt:lpstr>
      <vt:lpstr>新建一个工程</vt:lpstr>
      <vt:lpstr>添加带有main函数的C文件</vt:lpstr>
      <vt:lpstr>添加带有main函数的C文件</vt:lpstr>
      <vt:lpstr>添加driverlib.lib文件</vt:lpstr>
      <vt:lpstr>工程配置</vt:lpstr>
      <vt:lpstr>工程配置</vt:lpstr>
      <vt:lpstr>工程配置</vt:lpstr>
      <vt:lpstr>工程配置</vt:lpstr>
      <vt:lpstr>工程配置</vt:lpstr>
      <vt:lpstr>工程配置</vt:lpstr>
      <vt:lpstr>生成SCT文件</vt:lpstr>
      <vt:lpstr>编译和下载程序</vt:lpstr>
      <vt:lpstr>编译和下载程序</vt:lpstr>
      <vt:lpstr>调试和运行程序</vt:lpstr>
      <vt:lpstr>调试和运行程序</vt:lpstr>
      <vt:lpstr>调试和运行程序</vt:lpstr>
      <vt:lpstr>谢 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wzx</dc:creator>
  <cp:lastModifiedBy>wzx</cp:lastModifiedBy>
  <cp:revision>2508</cp:revision>
  <cp:lastPrinted>1601-01-01T00:00:00Z</cp:lastPrinted>
  <dcterms:created xsi:type="dcterms:W3CDTF">1601-01-01T00:00:00Z</dcterms:created>
  <dcterms:modified xsi:type="dcterms:W3CDTF">2013-04-20T07:52:40Z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