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991FE734-9A43-4D68-A131-8D58DCF0765F}" type="datetimeFigureOut">
              <a:rPr lang="en-IE" smtClean="0"/>
              <a:t>29/06/2016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1C0-CCC0-4F62-A833-801865BFFE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734-9A43-4D68-A131-8D58DCF0765F}" type="datetimeFigureOut">
              <a:rPr lang="en-IE" smtClean="0"/>
              <a:t>29/06/2016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1C0-CCC0-4F62-A833-801865BFFE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734-9A43-4D68-A131-8D58DCF0765F}" type="datetimeFigureOut">
              <a:rPr lang="en-IE" smtClean="0"/>
              <a:t>29/06/2016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1C0-CCC0-4F62-A833-801865BFFE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734-9A43-4D68-A131-8D58DCF0765F}" type="datetimeFigureOut">
              <a:rPr lang="en-IE" smtClean="0"/>
              <a:t>29/06/2016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1C0-CCC0-4F62-A833-801865BFFE98}" type="slidenum">
              <a:rPr lang="en-IE" smtClean="0"/>
              <a:t>‹#›</a:t>
            </a:fld>
            <a:endParaRPr lang="en-IE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734-9A43-4D68-A131-8D58DCF0765F}" type="datetimeFigureOut">
              <a:rPr lang="en-IE" smtClean="0"/>
              <a:t>29/06/2016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1C0-CCC0-4F62-A833-801865BFFE98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734-9A43-4D68-A131-8D58DCF0765F}" type="datetimeFigureOut">
              <a:rPr lang="en-IE" smtClean="0"/>
              <a:t>29/06/2016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1C0-CCC0-4F62-A833-801865BFFE9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734-9A43-4D68-A131-8D58DCF0765F}" type="datetimeFigureOut">
              <a:rPr lang="en-IE" smtClean="0"/>
              <a:t>29/06/2016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1C0-CCC0-4F62-A833-801865BFFE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734-9A43-4D68-A131-8D58DCF0765F}" type="datetimeFigureOut">
              <a:rPr lang="en-IE" smtClean="0"/>
              <a:t>29/06/2016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1C0-CCC0-4F62-A833-801865BFFE98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734-9A43-4D68-A131-8D58DCF0765F}" type="datetimeFigureOut">
              <a:rPr lang="en-IE" smtClean="0"/>
              <a:t>29/06/2016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1C0-CCC0-4F62-A833-801865BFFE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734-9A43-4D68-A131-8D58DCF0765F}" type="datetimeFigureOut">
              <a:rPr lang="en-IE" smtClean="0"/>
              <a:t>29/06/2016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1C0-CCC0-4F62-A833-801865BFFE98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734-9A43-4D68-A131-8D58DCF0765F}" type="datetimeFigureOut">
              <a:rPr lang="en-IE" smtClean="0"/>
              <a:t>29/06/2016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81C0-CCC0-4F62-A833-801865BFFE9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91FE734-9A43-4D68-A131-8D58DCF0765F}" type="datetimeFigureOut">
              <a:rPr lang="en-IE" smtClean="0"/>
              <a:t>29/06/2016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42281C0-CCC0-4F62-A833-801865BFFE9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sz="4000" dirty="0" smtClean="0"/>
              <a:t>MY STUDY BUDDY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356992"/>
            <a:ext cx="6400800" cy="762000"/>
          </a:xfrm>
        </p:spPr>
        <p:txBody>
          <a:bodyPr/>
          <a:lstStyle/>
          <a:p>
            <a:r>
              <a:rPr lang="en-IE" dirty="0" smtClean="0"/>
              <a:t>By Emma </a:t>
            </a:r>
            <a:r>
              <a:rPr lang="en-IE" dirty="0" err="1" smtClean="0"/>
              <a:t>Babos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046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2200" b="1" dirty="0" smtClean="0"/>
              <a:t>Hello, my name is Emma </a:t>
            </a:r>
            <a:r>
              <a:rPr lang="en-IE" sz="2200" b="1" dirty="0" err="1" smtClean="0"/>
              <a:t>Babos</a:t>
            </a:r>
            <a:r>
              <a:rPr lang="en-IE" sz="2200" b="1" dirty="0" smtClean="0"/>
              <a:t> and I have made a website called  ‘ My Study Buddy.’</a:t>
            </a:r>
          </a:p>
          <a:p>
            <a:r>
              <a:rPr lang="en-IE" sz="2200" b="1" dirty="0" smtClean="0">
                <a:latin typeface="Tw Cen MT" panose="020B0602020104020603" pitchFamily="34" charset="0"/>
              </a:rPr>
              <a:t>My </a:t>
            </a:r>
            <a:r>
              <a:rPr lang="en-IE" sz="2200" b="1" dirty="0">
                <a:latin typeface="Tw Cen MT" panose="020B0602020104020603" pitchFamily="34" charset="0"/>
              </a:rPr>
              <a:t>Study Buddy is a website which contains useful mind-maps, power-points and quizzes for 9 different subjects.</a:t>
            </a:r>
          </a:p>
          <a:p>
            <a:pPr marL="342900" indent="-342900"/>
            <a:r>
              <a:rPr lang="en-IE" sz="2200" b="1" dirty="0">
                <a:latin typeface="Tw Cen MT" panose="020B0602020104020603" pitchFamily="34" charset="0"/>
              </a:rPr>
              <a:t>Each mind-map, quiz or power-point covers a different chapter from a subject</a:t>
            </a:r>
            <a:r>
              <a:rPr lang="en-IE" sz="2200" b="1" dirty="0" smtClean="0">
                <a:latin typeface="Tw Cen MT" panose="020B0602020104020603" pitchFamily="34" charset="0"/>
              </a:rPr>
              <a:t>.</a:t>
            </a:r>
            <a:endParaRPr lang="en-IE" sz="2200" b="1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3935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4392488" cy="3773140"/>
          </a:xfrm>
        </p:spPr>
      </p:pic>
    </p:spTree>
    <p:extLst>
      <p:ext uri="{BB962C8B-B14F-4D97-AF65-F5344CB8AC3E}">
        <p14:creationId xmlns:p14="http://schemas.microsoft.com/office/powerpoint/2010/main" val="132278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Helpful tools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b="1" dirty="0" smtClean="0"/>
              <a:t>When you place your mouse over a page tab it darkens to show what page you’re on such as ‘English.’</a:t>
            </a:r>
          </a:p>
          <a:p>
            <a:r>
              <a:rPr lang="en-IE" sz="2000" b="1" dirty="0" smtClean="0"/>
              <a:t>When on a specific page and the mouse is hovered over a picture/mind-map, it turns blue to show that the picture can be opened/enlarged.</a:t>
            </a:r>
          </a:p>
          <a:p>
            <a:r>
              <a:rPr lang="en-IE" sz="2000" b="1" dirty="0" smtClean="0"/>
              <a:t>When in the picture it can be zoomed in and out of. 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95210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Presentations ;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b="1" dirty="0" smtClean="0"/>
              <a:t>There are multiple presentations in some subject pages such as History, and can be viewed on the website</a:t>
            </a:r>
          </a:p>
          <a:p>
            <a:r>
              <a:rPr lang="en-IE" sz="2000" b="1" dirty="0" smtClean="0"/>
              <a:t> each presentation focuses on a different chapter in a subject such as ‘The Renaissance.’</a:t>
            </a:r>
          </a:p>
          <a:p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67171291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quizzes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272808" cy="3912097"/>
          </a:xfrm>
        </p:spPr>
        <p:txBody>
          <a:bodyPr>
            <a:noAutofit/>
          </a:bodyPr>
          <a:lstStyle/>
          <a:p>
            <a:r>
              <a:rPr lang="en-IE" sz="2000" b="1" dirty="0" smtClean="0"/>
              <a:t>I have made 3 separate quizzes in science to do with ;</a:t>
            </a:r>
          </a:p>
          <a:p>
            <a:r>
              <a:rPr lang="en-IE" sz="2000" b="1" dirty="0" smtClean="0"/>
              <a:t>Biology</a:t>
            </a:r>
          </a:p>
          <a:p>
            <a:r>
              <a:rPr lang="en-IE" sz="2000" b="1" dirty="0" smtClean="0"/>
              <a:t>Chemistry</a:t>
            </a:r>
          </a:p>
          <a:p>
            <a:r>
              <a:rPr lang="en-IE" sz="2000" b="1" dirty="0" smtClean="0"/>
              <a:t>Physics</a:t>
            </a:r>
          </a:p>
          <a:p>
            <a:pPr indent="0">
              <a:buNone/>
            </a:pPr>
            <a:r>
              <a:rPr lang="en-IE" sz="2000" b="1" dirty="0" smtClean="0"/>
              <a:t>They cover all definitions that are needed for Junior Cert Higher Level.</a:t>
            </a:r>
          </a:p>
          <a:p>
            <a:pPr indent="0">
              <a:buNone/>
            </a:pPr>
            <a:r>
              <a:rPr lang="en-IE" sz="2000" b="1" dirty="0" smtClean="0"/>
              <a:t>You can learn the definitions with flash cards, tests, games , etc…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120904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Mind-maps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Mind-maps are useful because they shorten down notes, highlight buzz words, help with visual learning and they don’t use paper.</a:t>
            </a:r>
          </a:p>
          <a:p>
            <a:r>
              <a:rPr lang="en-IE" b="1" dirty="0" smtClean="0"/>
              <a:t>There are mind-maps in most subject pages and hold the most important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707779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calendar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b="1" dirty="0" smtClean="0"/>
              <a:t>A calendar is supplied on the home page to track your study</a:t>
            </a:r>
            <a:r>
              <a:rPr lang="en-IE" b="1" dirty="0" smtClean="0"/>
              <a:t> and times, date and month </a:t>
            </a:r>
            <a:endParaRPr lang="en-I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1658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68</TotalTime>
  <Words>260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Couture</vt:lpstr>
      <vt:lpstr>MY STUDY BUDDY</vt:lpstr>
      <vt:lpstr>introduction</vt:lpstr>
      <vt:lpstr>PowerPoint Presentation</vt:lpstr>
      <vt:lpstr>Helpful tools</vt:lpstr>
      <vt:lpstr>Presentations ;</vt:lpstr>
      <vt:lpstr>quizzes</vt:lpstr>
      <vt:lpstr>Mind-maps</vt:lpstr>
      <vt:lpstr>calendar</vt:lpstr>
    </vt:vector>
  </TitlesOfParts>
  <Company>Dublin City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STUDY BUDDY</dc:title>
  <dc:creator>Windows User</dc:creator>
  <cp:lastModifiedBy>Windows User</cp:lastModifiedBy>
  <cp:revision>8</cp:revision>
  <dcterms:created xsi:type="dcterms:W3CDTF">2016-06-29T12:47:53Z</dcterms:created>
  <dcterms:modified xsi:type="dcterms:W3CDTF">2016-06-29T13:56:43Z</dcterms:modified>
</cp:coreProperties>
</file>