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609A0-C841-4CD0-9FC6-4C989E2A3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959698-0367-4CB9-9940-B6A1CA3BC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36DCAF-B1F6-4256-AA6F-6346AD0F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26D-FFB0-42B8-A1E5-5AF2A5F1634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F00D89-0BCF-48A0-8C2E-5ED8F17F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80F018-B613-4BDB-AC7E-2FA4D6FC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EC28-4E09-4437-99F4-9CDEEB4F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98669-5788-4B30-BF3D-7DB5F495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5FA9E1-C938-4907-BF6B-662FD2E65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71DA48-B893-45D5-973B-EEFA863D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26D-FFB0-42B8-A1E5-5AF2A5F1634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782FB1-1DCA-423F-85A6-CFA3B3EB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F4B09-EA23-4863-B347-72FE9F30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EC28-4E09-4437-99F4-9CDEEB4F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3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783AE3-44A7-4921-B0F5-4B9F6CDEA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0FCFF0-BFD3-46BD-B8A1-57DEAD572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2022FD-5329-4D2E-973B-1281CFC5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26D-FFB0-42B8-A1E5-5AF2A5F1634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411048-8B5A-45F7-ACD6-B5186174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02650-0230-41F6-8315-B455762D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EC28-4E09-4437-99F4-9CDEEB4F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41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02B9B-ED7A-4787-93B1-9F0929C4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7A28F-79EE-4162-B12E-C246BA3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93E023-0B7F-4467-B6F0-6148066D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26D-FFB0-42B8-A1E5-5AF2A5F1634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5B29C8-B11D-4954-BB75-F8C03478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EB91D-A542-42FD-89A0-3D0F1C56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EC28-4E09-4437-99F4-9CDEEB4F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39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EB4B4-BA1B-4848-B766-8887E021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6EDD46-8C30-4D0E-ADFB-36A32CE40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433FED-E288-434F-9AE3-9C4245D2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26D-FFB0-42B8-A1E5-5AF2A5F1634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FF361B-ED9C-411D-BFD7-FEDA51A9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12E676-136E-4BE2-911E-6E00E28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EC28-4E09-4437-99F4-9CDEEB4F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32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51F96-B43D-4DA3-BA74-7453F9AA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1B562-61D5-477A-8F0E-EA5ED6651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2E1445-3CF9-4542-97AD-FBC5CCF58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BA3AEE-C071-4F53-A053-7761E513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26D-FFB0-42B8-A1E5-5AF2A5F1634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90379A-8790-4AFB-8E5A-EDF27240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F1A2CE-378C-47D8-8B20-B582BFBB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EC28-4E09-4437-99F4-9CDEEB4F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84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4293B-EC02-4FAF-B065-C9234521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5A1CA6-B3C6-4556-86A4-BEE85700F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D4BF72-EC10-4A71-A64C-FB35AB7C6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35CC68-3D8F-434B-A24E-F773482F2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0A347F-1C42-45E7-BC2F-C23BAA4EA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9ACD1A-6690-499F-866A-4F60B35B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26D-FFB0-42B8-A1E5-5AF2A5F1634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43ED04-AD1E-45ED-8EE9-6E03209A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42324-E7DA-41BF-8F33-3E4F116D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EC28-4E09-4437-99F4-9CDEEB4F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10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D7AAE-F37B-4B64-A8A5-0B11C40E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170657-AA9C-422A-8EDF-9F0423EB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26D-FFB0-42B8-A1E5-5AF2A5F1634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3780FB-D8D6-4A37-AD4A-374DEFD8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A421D2-3B07-4D70-9101-A1045D1D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EC28-4E09-4437-99F4-9CDEEB4F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7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00549C-DF13-4114-8721-0536BEDD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26D-FFB0-42B8-A1E5-5AF2A5F1634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3B251A-2CDC-4992-A478-AC74983C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BE1CEF-EF41-4222-884B-1FDC4E8C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EC28-4E09-4437-99F4-9CDEEB4F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67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F465-1666-459E-819B-2DF9911E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FDB21-FD5D-4FB8-98F5-56239F62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C201CA-7CDB-4068-A3F7-200E28F20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AE73BE-D6A1-44E2-8FB3-A5820E6D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26D-FFB0-42B8-A1E5-5AF2A5F1634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32AB7-3C27-4A9C-AC00-03D9CEA7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20F813-7F78-4096-8D7E-03F52FC9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EC28-4E09-4437-99F4-9CDEEB4F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2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4A8B5-15A5-4AFC-995A-EC56666F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96DC1F-620B-4B73-8019-7EEB64C4A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7A3370-0583-4948-8F36-7FC4970CB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40D46D-D74D-4EE8-A2E6-D1097BC1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126D-FFB0-42B8-A1E5-5AF2A5F1634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D3FDF2-2842-4E4B-991D-BE35D459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C786DA-C69E-4C8B-B6D6-6DB267D2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FEC28-4E09-4437-99F4-9CDEEB4F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79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BCC41-D4A0-4E15-B1B2-6B91583F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156C27-833A-4B44-97C3-258AB29BF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09A2-A390-4AE4-A57E-501F7E865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126D-FFB0-42B8-A1E5-5AF2A5F1634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4134BB-E8F5-47F7-BB55-51F0C17C4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E85B2D-D2B1-43A6-9782-15BB80F01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FEC28-4E09-4437-99F4-9CDEEB4F64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0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1 Key Principles of Effective Data Visualization - ClicData">
            <a:extLst>
              <a:ext uri="{FF2B5EF4-FFF2-40B4-BE49-F238E27FC236}">
                <a16:creationId xmlns:a16="http://schemas.microsoft.com/office/drawing/2014/main" id="{D8DA8A52-2D52-438E-84BB-66043E4D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3407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AB4D981-0E60-4E0F-B15C-F44CAEAEE806}"/>
              </a:ext>
            </a:extLst>
          </p:cNvPr>
          <p:cNvSpPr txBox="1"/>
          <p:nvPr/>
        </p:nvSpPr>
        <p:spPr>
          <a:xfrm>
            <a:off x="928255" y="5389419"/>
            <a:ext cx="2662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B3AA3A"/>
                </a:solidFill>
              </a:rPr>
              <a:t>#DataViz</a:t>
            </a:r>
          </a:p>
        </p:txBody>
      </p:sp>
    </p:spTree>
    <p:extLst>
      <p:ext uri="{BB962C8B-B14F-4D97-AF65-F5344CB8AC3E}">
        <p14:creationId xmlns:p14="http://schemas.microsoft.com/office/powerpoint/2010/main" val="204127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1 Key Principles of Effective Data Visualization - ClicData">
            <a:extLst>
              <a:ext uri="{FF2B5EF4-FFF2-40B4-BE49-F238E27FC236}">
                <a16:creationId xmlns:a16="http://schemas.microsoft.com/office/drawing/2014/main" id="{D8DA8A52-2D52-438E-84BB-66043E4D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3407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AB4D981-0E60-4E0F-B15C-F44CAEAEE806}"/>
              </a:ext>
            </a:extLst>
          </p:cNvPr>
          <p:cNvSpPr txBox="1"/>
          <p:nvPr/>
        </p:nvSpPr>
        <p:spPr>
          <a:xfrm>
            <a:off x="3699164" y="5264728"/>
            <a:ext cx="3487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B3AA3A"/>
                </a:solidFill>
              </a:rPr>
              <a:t>#DataViz</a:t>
            </a:r>
          </a:p>
        </p:txBody>
      </p:sp>
    </p:spTree>
    <p:extLst>
      <p:ext uri="{BB962C8B-B14F-4D97-AF65-F5344CB8AC3E}">
        <p14:creationId xmlns:p14="http://schemas.microsoft.com/office/powerpoint/2010/main" val="2610124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2</cp:revision>
  <dcterms:created xsi:type="dcterms:W3CDTF">2021-11-24T00:18:13Z</dcterms:created>
  <dcterms:modified xsi:type="dcterms:W3CDTF">2021-11-24T01:29:20Z</dcterms:modified>
</cp:coreProperties>
</file>