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5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20EA5-397F-45D2-B30D-F77B9BC8E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9596E-D2E0-41F2-A3FC-0643AC4C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CA942-DACB-4D79-A01D-C938B0EF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E0C44-4DFB-4E03-9807-1E10BBBD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17BD9-1B4C-40F6-A6B2-E80CA3E5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1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62349-9DBF-4E41-AD28-1E2055FE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EC3047-C321-41EC-8C36-358E326E1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74CAF-5489-4CD5-8882-389BCA27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0E361-2036-41D2-A756-20EAC34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0E05D-F376-4C33-840B-C747F45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311CFB-D7DD-4267-AD9D-0CBE6839A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17A7FB-F6D0-4C7B-AE4A-5AF05B9A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33C7C-8049-49FA-90DE-E9E28FCD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DD066-213E-471F-9D7A-D3C9E30A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C021F-3D36-4FEA-9482-229132E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2646-5721-4B37-AF5C-71343263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7D69D-4D59-4F43-827B-00E0638F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237A9-69F4-4D16-9E6E-F415AE4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C6B8A-2BE1-490A-BE57-4B418789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C0D71-FE37-491D-BC26-2EB791AA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DFD7-6AB2-42CE-9169-D4947A11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C84F1-C5F2-457E-9EF0-7A3BA520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A3A6B-D89F-4224-BA71-EEBEFB33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E2E03-258F-4583-BA1A-E7AE5B02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D3698-0C92-46B2-9C21-50D7313A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7950E-FD8C-4F18-BCC0-DA59D2ED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4A513-968E-42AF-8118-28E6DA1BC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1F789-C2D4-4596-BFE8-20D9C3BE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08B8BC-F4F7-4C9D-A7D3-13D5596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4E71C-3778-46B7-A8F6-AE035D76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3B9A0-1304-4297-AEE2-4B63FB3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4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6487-730B-435D-B24B-96720B03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93CEB-5482-4FBA-A693-D386096C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A6D42-EA3F-4184-AE9E-56EFC327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5D276F-D78C-445B-8BF9-9F7A9006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93A91A-FD54-4F57-BF3D-1DD8A9AF4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B2D00A-F2E7-4DBC-A504-69E1BE25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0ACC7D-1BAA-4E95-90EC-888ED11D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7D4AB8-F1F9-4117-9904-F29623B9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93ADD-17A2-4F69-A7DF-29A45F9A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574829-F46B-4F6D-9C9C-E5A21F8B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AA9B09-54BF-4D4C-BCC6-D3A0A4B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05D03-0A2E-4D8F-A499-DA2F0981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3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8425A2-288B-475F-B246-DC3D5AB3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FCEF50-1F23-49AC-A429-C8030B5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439D8-5C64-4E31-8CEE-D0417C9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E4534-005E-4352-BAEA-A7C3F5B2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66A15-7B4C-4A6D-81E4-D55F75D9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0EE7B-4B14-459A-9B1F-5C4351B9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F1B97-C4F7-41BC-A782-A67471EC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8BE626-D96D-42B3-9BA5-478514C7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08AD3-2F47-4269-8B99-44E30A33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88618-A11B-4711-A5E8-6F100CC6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2D90F3-43B3-4033-9C33-32186CAA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7023E3-B10C-41E8-85BE-1F07C85EB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0DB704-C664-43BB-AED3-D0133CF5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5ADD33-89F0-4B03-B4E0-AD66FCFF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4F34C-6C24-4061-A38B-4B90F45A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7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C04241-A220-4322-B8D8-04CEA9B9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DF511D-9142-46C4-BAB7-650A22B2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09CAA-D817-4FDD-9E7F-34393DD41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DFB5-B30C-4FCF-A79C-54D234BC8E42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7C36A-5D78-4F20-81C2-FD4A54A7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903E4-0393-483E-AA6A-7CC06528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C0F3-7C43-4B45-8F4D-24E3AEAE1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3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C8E5F2-48A5-45A6-987F-3B684E83937E}"/>
              </a:ext>
            </a:extLst>
          </p:cNvPr>
          <p:cNvSpPr/>
          <p:nvPr/>
        </p:nvSpPr>
        <p:spPr>
          <a:xfrm>
            <a:off x="286989" y="211116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FA323016-6E1D-4741-B59B-6FAB780A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2850" y="8211293"/>
            <a:ext cx="4146922" cy="16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4CD4F2C0-0BFF-4C34-A70A-F09305E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540999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ACC9DC-ADE5-4A2D-8A5E-B425767EB4B6}"/>
              </a:ext>
            </a:extLst>
          </p:cNvPr>
          <p:cNvSpPr txBox="1"/>
          <p:nvPr/>
        </p:nvSpPr>
        <p:spPr>
          <a:xfrm>
            <a:off x="400051" y="414393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/>
              <a:t>Algoritmos de Buscas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Gulosa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a Estrela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771273-90D5-4E0F-8991-580F295B3997}"/>
              </a:ext>
            </a:extLst>
          </p:cNvPr>
          <p:cNvSpPr/>
          <p:nvPr/>
        </p:nvSpPr>
        <p:spPr>
          <a:xfrm>
            <a:off x="4295156" y="211116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5BA789CC-8E57-4471-A172-FFD993C2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7" y="1540999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CA9D41-BB6D-45ED-A3B4-EA30752A0BC1}"/>
              </a:ext>
            </a:extLst>
          </p:cNvPr>
          <p:cNvSpPr txBox="1"/>
          <p:nvPr/>
        </p:nvSpPr>
        <p:spPr>
          <a:xfrm>
            <a:off x="4408218" y="414393"/>
            <a:ext cx="2887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2) Algoritmos de Otimização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Hill </a:t>
            </a:r>
            <a:r>
              <a:rPr lang="pt-BR" dirty="0" err="1"/>
              <a:t>Climb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 Genético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982E88-2BD9-43CD-82D7-C1F4FC6B1368}"/>
              </a:ext>
            </a:extLst>
          </p:cNvPr>
          <p:cNvSpPr/>
          <p:nvPr/>
        </p:nvSpPr>
        <p:spPr>
          <a:xfrm>
            <a:off x="8229599" y="211116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0D8D5477-7AE4-415A-93D0-6426DC09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60" y="1540999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6C1E5F-9A62-4E33-96F8-BEC0A108F831}"/>
              </a:ext>
            </a:extLst>
          </p:cNvPr>
          <p:cNvSpPr txBox="1"/>
          <p:nvPr/>
        </p:nvSpPr>
        <p:spPr>
          <a:xfrm>
            <a:off x="8342661" y="414393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3) Lógica </a:t>
            </a:r>
            <a:r>
              <a:rPr lang="pt-BR" b="1" dirty="0" err="1"/>
              <a:t>Fuzzy</a:t>
            </a:r>
            <a:endParaRPr lang="pt-BR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93B48A1-AC75-4278-A638-9319286C9F2C}"/>
              </a:ext>
            </a:extLst>
          </p:cNvPr>
          <p:cNvSpPr/>
          <p:nvPr/>
        </p:nvSpPr>
        <p:spPr>
          <a:xfrm>
            <a:off x="286989" y="2553041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8623532D-B6C9-4CC6-8FFF-223B826D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882924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305547-3189-4B32-BE9F-13BD39DF8E80}"/>
              </a:ext>
            </a:extLst>
          </p:cNvPr>
          <p:cNvSpPr txBox="1"/>
          <p:nvPr/>
        </p:nvSpPr>
        <p:spPr>
          <a:xfrm>
            <a:off x="400051" y="2756318"/>
            <a:ext cx="2130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4) 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Agrupamento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Associação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Visualização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0AAA15A-DF5E-48C4-BFEC-EDCDBCAF8BCE}"/>
              </a:ext>
            </a:extLst>
          </p:cNvPr>
          <p:cNvSpPr/>
          <p:nvPr/>
        </p:nvSpPr>
        <p:spPr>
          <a:xfrm>
            <a:off x="4295156" y="2553041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DBB00C3B-F3F1-49A7-91F3-6084E2AA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7" y="3882924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0283B3-96C7-4AB1-A5EA-0BAD24091E4D}"/>
              </a:ext>
            </a:extLst>
          </p:cNvPr>
          <p:cNvSpPr txBox="1"/>
          <p:nvPr/>
        </p:nvSpPr>
        <p:spPr>
          <a:xfrm>
            <a:off x="4408218" y="2756318"/>
            <a:ext cx="326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5) </a:t>
            </a:r>
            <a:r>
              <a:rPr lang="pt-BR" b="1" dirty="0" err="1"/>
              <a:t>Deep</a:t>
            </a:r>
            <a:r>
              <a:rPr lang="pt-BR" b="1" dirty="0"/>
              <a:t> Learning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Neurais Artificiais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Neurais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5F0B10-FD81-41CE-B681-7E39B28727C4}"/>
              </a:ext>
            </a:extLst>
          </p:cNvPr>
          <p:cNvSpPr/>
          <p:nvPr/>
        </p:nvSpPr>
        <p:spPr>
          <a:xfrm>
            <a:off x="8229599" y="2553041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7273ADA0-49D9-4BAB-90DA-C0CF5FF9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60" y="3882924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5C1F843D-32ED-4E82-8905-B5B354352519}"/>
              </a:ext>
            </a:extLst>
          </p:cNvPr>
          <p:cNvSpPr txBox="1"/>
          <p:nvPr/>
        </p:nvSpPr>
        <p:spPr>
          <a:xfrm>
            <a:off x="8342661" y="2756318"/>
            <a:ext cx="331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6) Processamento de Linguagem </a:t>
            </a:r>
          </a:p>
          <a:p>
            <a:r>
              <a:rPr lang="pt-BR" b="1" dirty="0"/>
              <a:t>                      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Marcação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Lematização e </a:t>
            </a:r>
            <a:r>
              <a:rPr lang="pt-BR" dirty="0" err="1"/>
              <a:t>Stemização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Buscas em 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Mineração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0CC2C87-8074-4340-A482-435397C509BC}"/>
              </a:ext>
            </a:extLst>
          </p:cNvPr>
          <p:cNvSpPr/>
          <p:nvPr/>
        </p:nvSpPr>
        <p:spPr>
          <a:xfrm>
            <a:off x="269821" y="4724152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CF064602-F862-4190-9CE0-0C6A0CDD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82" y="6054035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CBFDB2-9BD5-4D38-8002-ED0F55A2A545}"/>
              </a:ext>
            </a:extLst>
          </p:cNvPr>
          <p:cNvSpPr txBox="1"/>
          <p:nvPr/>
        </p:nvSpPr>
        <p:spPr>
          <a:xfrm>
            <a:off x="382883" y="4927429"/>
            <a:ext cx="2864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7) Visão Computacional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Detecção de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Reconhecimento Facial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Rastreamento de Objetos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F7824FB-7394-4732-A72B-3BEFF6CA877B}"/>
              </a:ext>
            </a:extLst>
          </p:cNvPr>
          <p:cNvSpPr/>
          <p:nvPr/>
        </p:nvSpPr>
        <p:spPr>
          <a:xfrm>
            <a:off x="4277988" y="4724152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F87D325F-CF4B-4894-AEEB-C6BCC82C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49" y="6054035"/>
            <a:ext cx="1315446" cy="5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2E1324-729E-42E0-9ECD-D155788715EE}"/>
              </a:ext>
            </a:extLst>
          </p:cNvPr>
          <p:cNvSpPr txBox="1"/>
          <p:nvPr/>
        </p:nvSpPr>
        <p:spPr>
          <a:xfrm>
            <a:off x="4391050" y="4927429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8) Sistemas Multiagente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entre Agentes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E664D80-9207-4901-95DD-E509BAD15F46}"/>
              </a:ext>
            </a:extLst>
          </p:cNvPr>
          <p:cNvSpPr/>
          <p:nvPr/>
        </p:nvSpPr>
        <p:spPr>
          <a:xfrm>
            <a:off x="8212431" y="4724152"/>
            <a:ext cx="3675412" cy="20240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14C1419-00EC-4812-9289-23A54609A246}"/>
              </a:ext>
            </a:extLst>
          </p:cNvPr>
          <p:cNvSpPr txBox="1"/>
          <p:nvPr/>
        </p:nvSpPr>
        <p:spPr>
          <a:xfrm>
            <a:off x="8325493" y="4927429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9) Inteligência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Sistemas Especialistas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General </a:t>
            </a:r>
            <a:r>
              <a:rPr lang="pt-BR" dirty="0" err="1"/>
              <a:t>Problem</a:t>
            </a:r>
            <a:r>
              <a:rPr lang="pt-BR" dirty="0"/>
              <a:t>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Raciocínio Baseado em Casos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Redes Bayesianas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E17B137F-9665-4908-A940-D00C8F35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61" y="879164"/>
            <a:ext cx="1910193" cy="1185222"/>
          </a:xfrm>
          <a:prstGeom prst="rect">
            <a:avLst/>
          </a:prstGeom>
        </p:spPr>
      </p:pic>
      <p:pic>
        <p:nvPicPr>
          <p:cNvPr id="1030" name="Picture 6" descr="Orange Data Mining - Download">
            <a:extLst>
              <a:ext uri="{FF2B5EF4-FFF2-40B4-BE49-F238E27FC236}">
                <a16:creationId xmlns:a16="http://schemas.microsoft.com/office/drawing/2014/main" id="{014D069C-4BC4-40F3-9E84-8BBF4126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81" y="4334067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Orange Data Mining - Download">
            <a:extLst>
              <a:ext uri="{FF2B5EF4-FFF2-40B4-BE49-F238E27FC236}">
                <a16:creationId xmlns:a16="http://schemas.microsoft.com/office/drawing/2014/main" id="{916F5487-B235-4030-9DB6-10F93734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55" y="4316922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Orange Data Mining - Download">
            <a:extLst>
              <a:ext uri="{FF2B5EF4-FFF2-40B4-BE49-F238E27FC236}">
                <a16:creationId xmlns:a16="http://schemas.microsoft.com/office/drawing/2014/main" id="{497A90B6-5008-48C3-96E3-08CA5CDF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388" y="4314228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Orange Data Mining - Download">
            <a:extLst>
              <a:ext uri="{FF2B5EF4-FFF2-40B4-BE49-F238E27FC236}">
                <a16:creationId xmlns:a16="http://schemas.microsoft.com/office/drawing/2014/main" id="{291245EA-1A63-4157-8254-3A4A9D4C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56" y="6521896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Orange Data Mining - Download">
            <a:extLst>
              <a:ext uri="{FF2B5EF4-FFF2-40B4-BE49-F238E27FC236}">
                <a16:creationId xmlns:a16="http://schemas.microsoft.com/office/drawing/2014/main" id="{99CD1F67-D3F2-4E7D-8666-DDB9E887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65" y="6514889"/>
            <a:ext cx="847015" cy="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 - Ambiente Livre">
            <a:extLst>
              <a:ext uri="{FF2B5EF4-FFF2-40B4-BE49-F238E27FC236}">
                <a16:creationId xmlns:a16="http://schemas.microsoft.com/office/drawing/2014/main" id="{0B3BEE7C-16F4-452D-848B-681F9F77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51" y="3865130"/>
            <a:ext cx="1802434" cy="6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SP Programming – Apps no Google Play">
            <a:extLst>
              <a:ext uri="{FF2B5EF4-FFF2-40B4-BE49-F238E27FC236}">
                <a16:creationId xmlns:a16="http://schemas.microsoft.com/office/drawing/2014/main" id="{894987CC-5283-4D97-90D3-57B08E16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63" y="5977731"/>
            <a:ext cx="770505" cy="7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74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2021-10-24T12:20:19Z</dcterms:created>
  <dcterms:modified xsi:type="dcterms:W3CDTF">2021-10-24T12:40:31Z</dcterms:modified>
</cp:coreProperties>
</file>