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21B"/>
    <a:srgbClr val="0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40" d="100"/>
          <a:sy n="40" d="100"/>
        </p:scale>
        <p:origin x="1794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60AA7-D253-4C69-A144-88D5374C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5510B-8F60-4D20-A1CE-ACE6BB3DC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70330-AEF2-45E5-BF36-7738FF3A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127E94-EFBF-4C91-AE5D-32D4F7D1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5E960A-F19B-4EFB-B14D-4A5D832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4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3AB01-A7C0-4759-B048-C7FB701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51FD1A-6215-4BBB-A1BB-4A274454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3403A3-C8CD-4CE6-8BEE-01204411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ECB19-A0E8-4EA5-9129-B157BF27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9D9E8-F817-4F75-BC0E-59CE874C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6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D4322-706F-4D18-89A7-F2DDB3177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48BFBE-8EC9-417A-AEA1-EBEBD8B35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5F8D6-FCAE-4EB4-8BF6-3B5FCCB6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353E8F-1F47-43AE-A542-8FDFE4CA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3E4BE-1E93-4A79-A918-56E8CA58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4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94700-56EB-4BFC-8650-DE5AA888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D96ED-BF8D-4BCE-8C10-53F0E8C9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2E23F-D654-4606-B25E-4BE2BA9A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62E99-7C7D-44AE-B2FC-3F786DF0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1C293-1053-49CD-8111-E52C8426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4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1DA07-1A42-4AEF-A000-B2BB7B72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DE92DE-2A66-4468-94AA-227ADF5C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DCB706-F9D6-4C47-826C-A812C4D8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7B05B-45B9-4F66-88F0-51E84949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DA0272-B4A2-4580-ADF3-465BA68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0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B9D93-A2D5-417D-B820-26508B28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26691-BA58-426B-B461-DAAF2F0C6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7D8480-3FFD-4488-AE7B-70B02E4B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89193-5865-4AE4-9C7A-C7F2978A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8693BE-FFDD-4948-B78F-FA15EA7E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D15684-00E6-4EEF-A55C-6F73C50B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69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8A37-FF77-4B81-B84F-3A11F98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5589E-A0A9-4636-8BF9-F024E4C4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BB438E-FEC0-4D4E-BB72-427670E6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E03FC4-0E15-4681-B937-0B1E76522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10AC9D-2F8D-4B94-8FC3-74A6ADA42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4CF53B-A060-4B7B-8EF2-57D45E9C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62B54-5209-418B-A08E-51C5A73D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96E294-EC96-4B37-A713-D5E3B380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6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6DCC8-E48B-4B12-915F-B498AB1A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C08250-A6C0-452E-A714-F76CFF0B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C5726D-D6F2-4C4B-ABFF-D6EE1A7C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525FB5-8372-4C17-8FB2-C5F856B8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65EB11-2CFF-4010-89BB-BA8248AC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E9600-63E7-4819-A2B5-CC6A74A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E37546-2AAB-408F-9475-71B1293D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88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E81F3-00A4-41D5-86BF-E5215EF8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C3C99E-C99C-40A2-B9FD-2A1F9E26B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0459F6-9C94-4DDB-B95D-D7A82CED5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B75DB8-654B-478E-A69D-95EFF80A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45054-B6E3-46B7-86B5-90A5F9A5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E9667-FF73-4B14-BF3F-1B4726C1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1F71F-80F2-46C6-907F-F46296C6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3A552B-6DE3-4E26-8D38-BC8F46DC4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6A53DB-E190-46CD-881F-76948DAB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C3C970-D16E-4C3E-86E6-E04782E6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382480-A7B2-4F37-8A69-5ED64815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BBA28E-D493-4DCE-8A71-C2E93E4A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11C437-8DA1-4B5E-A975-2AC9B6B3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70594-F88D-4D56-8E9F-03D10BD3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EC65C-22F9-4DA4-9B58-E42F9359B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8227-1F68-4F2B-959B-455164A8262F}" type="datetimeFigureOut">
              <a:rPr lang="pt-BR" smtClean="0"/>
              <a:t>20/11/2021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8FF47-372B-4C10-823D-AA505112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BD181-33B8-4DC1-94BE-EE922783E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8191-E2C3-4975-B9C3-EA419532F1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2F013AD8-717F-4AC2-AB8B-5AFA3D8CA688}"/>
              </a:ext>
            </a:extLst>
          </p:cNvPr>
          <p:cNvSpPr/>
          <p:nvPr/>
        </p:nvSpPr>
        <p:spPr>
          <a:xfrm>
            <a:off x="6761747" y="1936172"/>
            <a:ext cx="5430253" cy="1794164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Fogos de artifício no céu&#10;&#10;Descrição gerada automaticamente com confiança média">
            <a:extLst>
              <a:ext uri="{FF2B5EF4-FFF2-40B4-BE49-F238E27FC236}">
                <a16:creationId xmlns:a16="http://schemas.microsoft.com/office/drawing/2014/main" id="{16D23A45-A991-4E45-AEF0-87167BA84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1726277-EF15-4B60-B78D-BD1F0EBC0ED7}"/>
              </a:ext>
            </a:extLst>
          </p:cNvPr>
          <p:cNvSpPr/>
          <p:nvPr/>
        </p:nvSpPr>
        <p:spPr>
          <a:xfrm>
            <a:off x="6303818" y="5583382"/>
            <a:ext cx="5444837" cy="914400"/>
          </a:xfrm>
          <a:prstGeom prst="rect">
            <a:avLst/>
          </a:prstGeom>
          <a:solidFill>
            <a:srgbClr val="06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45F3B3-A554-4EEF-8CC7-041771CF18ED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415466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C1DA0D-8CD1-4D7A-9541-462DC52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93519"/>
            <a:ext cx="12453257" cy="69741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C382D2-1071-468F-92B4-6EF93800DC6C}"/>
              </a:ext>
            </a:extLst>
          </p:cNvPr>
          <p:cNvSpPr/>
          <p:nvPr/>
        </p:nvSpPr>
        <p:spPr>
          <a:xfrm>
            <a:off x="6761747" y="1936172"/>
            <a:ext cx="5430253" cy="1794164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E8F31C-1EC3-4C98-BB4A-D78D71657418}"/>
              </a:ext>
            </a:extLst>
          </p:cNvPr>
          <p:cNvSpPr txBox="1"/>
          <p:nvPr/>
        </p:nvSpPr>
        <p:spPr>
          <a:xfrm>
            <a:off x="8174182" y="1565564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81F3F-9747-48FF-BCA2-16341E69493B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27968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C1DA0D-8CD1-4D7A-9541-462DC52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504951" y="-831224"/>
            <a:ext cx="14110607" cy="79022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C382D2-1071-468F-92B4-6EF93800DC6C}"/>
              </a:ext>
            </a:extLst>
          </p:cNvPr>
          <p:cNvSpPr/>
          <p:nvPr/>
        </p:nvSpPr>
        <p:spPr>
          <a:xfrm>
            <a:off x="6096000" y="1565564"/>
            <a:ext cx="5971862" cy="1978830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E8F31C-1EC3-4C98-BB4A-D78D71657418}"/>
              </a:ext>
            </a:extLst>
          </p:cNvPr>
          <p:cNvSpPr txBox="1"/>
          <p:nvPr/>
        </p:nvSpPr>
        <p:spPr>
          <a:xfrm>
            <a:off x="8174182" y="1565564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81F3F-9747-48FF-BCA2-16341E69493B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41184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C1DA0D-8CD1-4D7A-9541-462DC52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4347140" y="-831225"/>
            <a:ext cx="16952796" cy="949396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C382D2-1071-468F-92B4-6EF93800DC6C}"/>
              </a:ext>
            </a:extLst>
          </p:cNvPr>
          <p:cNvSpPr/>
          <p:nvPr/>
        </p:nvSpPr>
        <p:spPr>
          <a:xfrm>
            <a:off x="4916904" y="1806281"/>
            <a:ext cx="7150957" cy="3726872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E8F31C-1EC3-4C98-BB4A-D78D71657418}"/>
              </a:ext>
            </a:extLst>
          </p:cNvPr>
          <p:cNvSpPr txBox="1"/>
          <p:nvPr/>
        </p:nvSpPr>
        <p:spPr>
          <a:xfrm>
            <a:off x="8174182" y="1565564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81F3F-9747-48FF-BCA2-16341E69493B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381160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C1DA0D-8CD1-4D7A-9541-462DC52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186817" y="-2298031"/>
            <a:ext cx="20452831" cy="114540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C382D2-1071-468F-92B4-6EF93800DC6C}"/>
              </a:ext>
            </a:extLst>
          </p:cNvPr>
          <p:cNvSpPr/>
          <p:nvPr/>
        </p:nvSpPr>
        <p:spPr>
          <a:xfrm>
            <a:off x="5041043" y="1565564"/>
            <a:ext cx="8554641" cy="3726872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E8F31C-1EC3-4C98-BB4A-D78D71657418}"/>
              </a:ext>
            </a:extLst>
          </p:cNvPr>
          <p:cNvSpPr txBox="1"/>
          <p:nvPr/>
        </p:nvSpPr>
        <p:spPr>
          <a:xfrm>
            <a:off x="8174182" y="1565564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81F3F-9747-48FF-BCA2-16341E69493B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203883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C1DA0D-8CD1-4D7A-9541-462DC525B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93519"/>
            <a:ext cx="12453257" cy="69741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BC382D2-1071-468F-92B4-6EF93800DC6C}"/>
              </a:ext>
            </a:extLst>
          </p:cNvPr>
          <p:cNvSpPr/>
          <p:nvPr/>
        </p:nvSpPr>
        <p:spPr>
          <a:xfrm>
            <a:off x="6968837" y="1936172"/>
            <a:ext cx="5223163" cy="1794164"/>
          </a:xfrm>
          <a:prstGeom prst="rect">
            <a:avLst/>
          </a:prstGeom>
          <a:solidFill>
            <a:srgbClr val="1C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E8F31C-1EC3-4C98-BB4A-D78D71657418}"/>
              </a:ext>
            </a:extLst>
          </p:cNvPr>
          <p:cNvSpPr txBox="1"/>
          <p:nvPr/>
        </p:nvSpPr>
        <p:spPr>
          <a:xfrm>
            <a:off x="8174182" y="1565564"/>
            <a:ext cx="5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F81F3F-9747-48FF-BCA2-16341E69493B}"/>
              </a:ext>
            </a:extLst>
          </p:cNvPr>
          <p:cNvSpPr/>
          <p:nvPr/>
        </p:nvSpPr>
        <p:spPr>
          <a:xfrm>
            <a:off x="7092974" y="3119911"/>
            <a:ext cx="497488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 </a:t>
            </a:r>
          </a:p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for 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9504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3</cp:revision>
  <dcterms:created xsi:type="dcterms:W3CDTF">2021-11-20T19:48:14Z</dcterms:created>
  <dcterms:modified xsi:type="dcterms:W3CDTF">2021-11-20T19:58:34Z</dcterms:modified>
</cp:coreProperties>
</file>