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5B61-2B24-4ACD-A770-59A050BE2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28B48E-8D00-4DC4-A662-EBF5D2C5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0454F-DBD6-4BE9-B60D-2176ECA1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362F2-78B1-4DDB-B0CD-39C56EEA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1F6C3-036A-4678-BB62-1A38217A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74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4133-6BC3-4DFA-8A54-A1D9CEE9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1FCC5-A2FC-4C75-8A85-9E6220F5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A9FE8-CB8E-4748-A715-A540B156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979D8-EF1B-47D1-A744-63704F6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3FF68-3BF2-42EC-AD7D-66CC66E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2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3DD39F-C63D-4564-8E23-21B33EAB3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C4114-FC80-4F25-8E69-7DE1C93A5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FD63AE-8552-4EC5-B1CA-6991A30B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AE55BA-E732-43E0-9E89-9BBE8FD8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6F064-6920-4CB4-B874-5BF2E48D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FA554-D495-4B74-8C4B-EE1795B1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AC755-D625-4A7F-BC16-4F7FECCE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045A6-F18D-4723-812A-9F539A97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3CC10-C456-40BB-A022-62AB79F3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A8DFB-DF14-4F61-B4F0-BAC52B4C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1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9AB3-77F7-4834-A952-F55A1D77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3407E-BDEB-4549-B239-5C747078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66291-750F-4BC3-96D5-23B30F3C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3A00E-815B-4E58-A0FC-57EE6C54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119F8-F47C-4DD4-8A21-029B8A45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1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CDCE9-6C95-4109-9B92-7A6BE09D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63462-FF32-4173-9F7E-F5220096F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C180C0-73CD-4059-94DF-80A6462F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686AF2-63A7-4242-8DE6-CEFAA5DE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449947-8605-4481-8664-C1796238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62E26A-E5C3-43D5-9E4A-47E8D523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04BC5-E69A-4188-AA2B-A1D38456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5B79B1-6963-4510-A6E9-3783B31E7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622D7-1758-473A-8A56-A920710A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722300-87B1-43BB-9F37-86236AE6B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FABCFE-0956-4A7B-B29C-2304408D6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6B7F45-4392-4504-8355-927C0063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38535C-DF3B-4134-A1B6-241CAEDA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638808-A62D-4CF2-B33F-A9266608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DAD1D-550C-43BA-A884-26C05211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D0D1AC-1772-4C6B-9315-0378C400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367ABF-4491-4479-B7CC-56F6EB31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70C4CF-758A-4D02-8BDD-8921C4BE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31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58106C-9775-4557-ABEE-550A8153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8B405D-70E6-407A-815B-FADB129E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6E7761-6464-454B-9685-1160E25B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0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6CCBC-D65F-4ECE-80F7-35E3306D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4F994-25DA-4205-AC23-89C68C50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E6B66A-590C-4221-A7B3-456CAB9F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CCE06-4540-41C7-A23E-09D3901D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6D2AA-8A5E-4466-B5A3-319ED347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6AA7D-152F-4EFF-8AF7-8D52217E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4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8B814-2FBC-47B5-AF07-A312BEE9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D880EA-B172-4AC2-9AD4-1BD7E264D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E7432F-5BB1-4DE8-B44F-499D555D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1F98A5-B4AD-47F6-ADA1-9D643A4A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F4E77-5399-401A-AFBC-B61004DB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0020A6-AC78-4068-AE62-0283631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6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72E7E4-21EE-459F-BA4D-D6962BAE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F6AC5A-6D21-40B8-8D2C-039773D2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BC6AC-4633-4293-8887-779AE9625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FCCF7-CAD4-4111-8B88-36BC65EDC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C9B27-4845-4A1C-888B-D7F3A876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4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DB58FC-B94C-4A76-8392-35AC9806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90461"/>
            <a:ext cx="8440965" cy="67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4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A1DBED-620D-488D-BB21-9FE081CB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06562"/>
            <a:ext cx="8200571" cy="68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477EA9-552E-4DA2-93F4-5494AFC6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89" y="0"/>
            <a:ext cx="8013621" cy="6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1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CA2C07-6AFB-4143-B281-CC98B063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7" y="714498"/>
            <a:ext cx="11129454" cy="54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C7DA909-E5F7-4C62-B503-3C2C0F88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942869"/>
            <a:ext cx="12025745" cy="12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FF3978-4980-40DF-87DE-9126A331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5" y="969818"/>
            <a:ext cx="11202085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3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31FDEE-3AAA-4D95-8C51-D3BD1E75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7" y="1115569"/>
            <a:ext cx="7010400" cy="46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8F7B419-DB67-44DB-9BB0-CE0F4645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86" y="251386"/>
            <a:ext cx="6622306" cy="66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7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D6C953-291D-4096-A87D-7A4A8E30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6" y="0"/>
            <a:ext cx="6788728" cy="67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ED1BDF-E810-411A-8EAE-FD661DC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08" y="203200"/>
            <a:ext cx="10305247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60E58D-2619-4A41-BCE4-D38F512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81" y="1"/>
            <a:ext cx="9026685" cy="6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078BD6-A83A-4E32-BCB4-E5D6786A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928" y="658342"/>
            <a:ext cx="1716143" cy="5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2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05AA07-A1C8-4559-BC47-860F0D86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87" y="645482"/>
            <a:ext cx="8478642" cy="64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92FCFF-22A5-4CF6-95FD-8EA999B2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3" y="370033"/>
            <a:ext cx="6560457" cy="67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3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826FD2B-8492-46C2-BF9F-8712B807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15" y="6786"/>
            <a:ext cx="9082741" cy="671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90562E-DC7F-4C14-A2FC-B719087B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91" y="769258"/>
            <a:ext cx="8328798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3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91D37E-0709-4810-87C2-2466F1F7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7" y="205504"/>
            <a:ext cx="9894323" cy="66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24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11</cp:revision>
  <dcterms:created xsi:type="dcterms:W3CDTF">2021-11-24T22:52:46Z</dcterms:created>
  <dcterms:modified xsi:type="dcterms:W3CDTF">2021-11-25T01:56:48Z</dcterms:modified>
</cp:coreProperties>
</file>