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3" r:id="rId8"/>
    <p:sldId id="274" r:id="rId9"/>
    <p:sldId id="275" r:id="rId10"/>
    <p:sldId id="276" r:id="rId11"/>
    <p:sldId id="272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8" r:id="rId23"/>
    <p:sldId id="279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kUtsbJcqcA" TargetMode="External"/><Relationship Id="rId2" Type="http://schemas.openxmlformats.org/officeDocument/2006/relationships/hyperlink" Target="https://youtu.be/FW_PSkR5AU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conarduino.com/proyectos/spray-automatico-alcohol-para-manos-prevencion-coronavirus/" TargetMode="External"/><Relationship Id="rId2" Type="http://schemas.openxmlformats.org/officeDocument/2006/relationships/hyperlink" Target="https://youtu.be/FW_PSkR5AU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YE2020-A1-GRUPO-01/Archivos-SprayDeAlcoholCaser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cVD8lOLfCz2-spray-automatico-de-alcohol/editel?sharecode=Ay_dtumorCVTZliS4mLIHKEhYbjOZnkTEgBsGWBsMe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CE889-70FE-45F1-9FCC-DCF6D507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66800"/>
          </a:xfrm>
        </p:spPr>
        <p:txBody>
          <a:bodyPr>
            <a:normAutofit fontScale="90000"/>
          </a:bodyPr>
          <a:lstStyle/>
          <a:p>
            <a:r>
              <a:rPr lang="es-SV" dirty="0"/>
              <a:t>Universidad católica de el salvador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1D880-DFBF-47F9-A85D-E50640FF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3" y="2039815"/>
            <a:ext cx="7997899" cy="3770141"/>
          </a:xfrm>
        </p:spPr>
        <p:txBody>
          <a:bodyPr>
            <a:normAutofit/>
          </a:bodyPr>
          <a:lstStyle/>
          <a:p>
            <a:pPr algn="l"/>
            <a:r>
              <a:rPr lang="es-SV" sz="2000" dirty="0"/>
              <a:t>Materia: Microprocesadores y ensambladores</a:t>
            </a:r>
          </a:p>
          <a:p>
            <a:pPr algn="l"/>
            <a:r>
              <a:rPr lang="es-SV" sz="2000" dirty="0"/>
              <a:t>Proyecto: Spray Casero</a:t>
            </a:r>
          </a:p>
          <a:p>
            <a:pPr algn="l"/>
            <a:r>
              <a:rPr lang="es-SV" sz="2000" dirty="0"/>
              <a:t>Encargado. Ma Henry </a:t>
            </a:r>
            <a:r>
              <a:rPr lang="es-SV" sz="2000" dirty="0" err="1"/>
              <a:t>Magary</a:t>
            </a:r>
            <a:r>
              <a:rPr lang="es-SV" sz="2000" dirty="0"/>
              <a:t> Vanegas</a:t>
            </a:r>
          </a:p>
          <a:p>
            <a:pPr algn="l"/>
            <a:r>
              <a:rPr lang="es-SV" sz="2000" dirty="0"/>
              <a:t>Estudiantes: </a:t>
            </a:r>
          </a:p>
          <a:p>
            <a:pPr algn="l"/>
            <a:r>
              <a:rPr lang="es-SV" sz="2000" dirty="0"/>
              <a:t>Gerardo Antonio Acevedo Marroquín</a:t>
            </a:r>
          </a:p>
          <a:p>
            <a:pPr algn="l"/>
            <a:r>
              <a:rPr lang="es-SV" sz="2000" dirty="0"/>
              <a:t>Manuel Alejandro García Torres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Fecha: Lunes 1 de junio de 2020.</a:t>
            </a:r>
          </a:p>
        </p:txBody>
      </p:sp>
      <p:pic>
        <p:nvPicPr>
          <p:cNvPr id="5" name="Imagen 4" descr="Imagen que contiene firmar, alimentos&#10;&#10;Descripción generada automáticamente">
            <a:extLst>
              <a:ext uri="{FF2B5EF4-FFF2-40B4-BE49-F238E27FC236}">
                <a16:creationId xmlns:a16="http://schemas.microsoft.com/office/drawing/2014/main" id="{8B88D16D-EE89-4E0C-8DFC-FE5A508A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81" y="1286211"/>
            <a:ext cx="298412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edificio, tablero, mujer, hombre&#10;&#10;Descripción generada automáticamente">
            <a:extLst>
              <a:ext uri="{FF2B5EF4-FFF2-40B4-BE49-F238E27FC236}">
                <a16:creationId xmlns:a16="http://schemas.microsoft.com/office/drawing/2014/main" id="{20CD580B-E902-4BC8-922C-0F8851D5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68" y="643467"/>
            <a:ext cx="5332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pensador de gel anti bacterial - Quedate En Casa - YouTube">
            <a:extLst>
              <a:ext uri="{FF2B5EF4-FFF2-40B4-BE49-F238E27FC236}">
                <a16:creationId xmlns:a16="http://schemas.microsoft.com/office/drawing/2014/main" id="{230C7054-581E-472E-84FF-79C78294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Diseño 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2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aptura de pantalla de un video juego&#10;&#10;Descripción generada automáticamente">
            <a:extLst>
              <a:ext uri="{FF2B5EF4-FFF2-40B4-BE49-F238E27FC236}">
                <a16:creationId xmlns:a16="http://schemas.microsoft.com/office/drawing/2014/main" id="{16F20C30-F826-4644-AA5C-0EDDC7A0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Código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523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267286" y="182880"/>
            <a:ext cx="11549576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Servo.h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Servo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 Define los pines que se usarán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led  2  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sensor  4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//Servo 5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sensor,INPUT_PULLUP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// Sensor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infrarojo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puode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ser reemplazado por un sensor ultrasónico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myservo.attach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(5);    // define el pin del servo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     // posición "cero" del servo, 0 posición mínima del gatillo del aplicador, debe ser ajustada según se necesite.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(200);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72D422-402F-46CF-BB81-9F4792B6B25D}"/>
              </a:ext>
            </a:extLst>
          </p:cNvPr>
          <p:cNvSpPr txBox="1"/>
          <p:nvPr/>
        </p:nvSpPr>
        <p:spPr>
          <a:xfrm>
            <a:off x="239151" y="225083"/>
            <a:ext cx="11718387" cy="5632311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digitalRead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(sensor) == LOW)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(90); // 90 posición máxima del gatillo del aplicador, debe ser ajustada según lo necesario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(700);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 // volta para a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posição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minima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  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095CEC-7B1C-4F7D-A048-993A578EC96F}"/>
              </a:ext>
            </a:extLst>
          </p:cNvPr>
          <p:cNvSpPr txBox="1"/>
          <p:nvPr/>
        </p:nvSpPr>
        <p:spPr>
          <a:xfrm>
            <a:off x="422031" y="267286"/>
            <a:ext cx="11352627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// efectos visuales y sonoros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// efecto visual - indica que la máquina esta  en funcionamiento y esperando que alguien posicione sus manos bajo el sensor.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(50);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Código 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15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1305341"/>
            <a:ext cx="11549576" cy="424731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Servo.h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Servo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led  2  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sensor  4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sensor,INPUT_PULLUP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myservo.attach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(13);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4B2AA2-8FF6-44E4-8ABF-10F414EF1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Proyecto original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71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889843"/>
            <a:ext cx="11549576" cy="507831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digitalRead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(sensor) == HIGH)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(700);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67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474345"/>
            <a:ext cx="11549576" cy="507831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(led, LOW);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3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9948CF0-BC64-413F-9E4E-027BA4A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611819"/>
            <a:ext cx="8686800" cy="1468800"/>
          </a:xfrm>
        </p:spPr>
        <p:txBody>
          <a:bodyPr/>
          <a:lstStyle/>
          <a:p>
            <a:pPr algn="ctr"/>
            <a:r>
              <a:rPr lang="es-SV" dirty="0"/>
              <a:t>Videoteca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5D15568-DF25-4D89-8350-E5D7A353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0" y="2613447"/>
            <a:ext cx="8940436" cy="2943291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Video de guía:</a:t>
            </a:r>
            <a:endParaRPr lang="es-MX" sz="2400" dirty="0">
              <a:hlinkClick r:id="rId2"/>
            </a:endParaRPr>
          </a:p>
          <a:p>
            <a:pPr algn="ctr"/>
            <a:r>
              <a:rPr lang="es-MX" sz="2400" dirty="0">
                <a:hlinkClick r:id="rId2"/>
              </a:rPr>
              <a:t>https://youtu.be/FW_PSkR5AUI</a:t>
            </a:r>
            <a:endParaRPr lang="es-MX" sz="2400" dirty="0"/>
          </a:p>
          <a:p>
            <a:pPr algn="ctr"/>
            <a:endParaRPr lang="es-MX" sz="2400" dirty="0"/>
          </a:p>
          <a:p>
            <a:pPr algn="ctr"/>
            <a:r>
              <a:rPr lang="es-MX" sz="2400" dirty="0"/>
              <a:t>Video de proyecto:</a:t>
            </a:r>
          </a:p>
          <a:p>
            <a:pPr algn="ctr"/>
            <a:r>
              <a:rPr lang="es-MX" sz="2400" dirty="0">
                <a:hlinkClick r:id="rId3"/>
              </a:rPr>
              <a:t>https://youtu.be/QkUtsbJcqcA</a:t>
            </a:r>
            <a:endParaRPr lang="es-MX" sz="2400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2893A7E8-8A75-4645-9466-4A54180ECCD8}"/>
              </a:ext>
            </a:extLst>
          </p:cNvPr>
          <p:cNvSpPr txBox="1">
            <a:spLocks/>
          </p:cNvSpPr>
          <p:nvPr/>
        </p:nvSpPr>
        <p:spPr>
          <a:xfrm>
            <a:off x="1751010" y="3809202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7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9948CF0-BC64-413F-9E4E-027BA4A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611819"/>
            <a:ext cx="8686800" cy="1468800"/>
          </a:xfrm>
        </p:spPr>
        <p:txBody>
          <a:bodyPr/>
          <a:lstStyle/>
          <a:p>
            <a:pPr algn="ctr"/>
            <a:r>
              <a:rPr lang="es-SV" dirty="0"/>
              <a:t>Enlaces importantes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5D15568-DF25-4D89-8350-E5D7A353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0" y="2613447"/>
            <a:ext cx="8940436" cy="3632734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Link del proyecto original:</a:t>
            </a:r>
            <a:endParaRPr lang="es-MX" sz="2800" dirty="0">
              <a:hlinkClick r:id="rId2"/>
            </a:endParaRPr>
          </a:p>
          <a:p>
            <a:pPr algn="ctr"/>
            <a:r>
              <a:rPr lang="es-MX" sz="2800" dirty="0">
                <a:hlinkClick r:id="rId3"/>
              </a:rPr>
              <a:t>https://proyectosconarduino.com/proyectos/spray-automatico-alcohol-para-manos-prevencion-coronavirus/</a:t>
            </a:r>
            <a:endParaRPr lang="es-MX" sz="2800" dirty="0"/>
          </a:p>
          <a:p>
            <a:pPr algn="ctr"/>
            <a:r>
              <a:rPr lang="es-MX" sz="2800" dirty="0"/>
              <a:t>Link de </a:t>
            </a:r>
            <a:r>
              <a:rPr lang="es-MX" sz="2800" dirty="0" err="1"/>
              <a:t>github</a:t>
            </a:r>
            <a:r>
              <a:rPr lang="es-MX" sz="2800" dirty="0"/>
              <a:t>:</a:t>
            </a:r>
          </a:p>
          <a:p>
            <a:pPr algn="ctr" fontAlgn="base"/>
            <a:r>
              <a:rPr lang="es-MX" sz="2400" dirty="0">
                <a:effectLst/>
                <a:hlinkClick r:id="rId4"/>
              </a:rPr>
              <a:t>https://github.com/MYE2020-A1-GRUPO-01/Archivos-SprayDeAlcoholCasero</a:t>
            </a:r>
            <a:endParaRPr lang="es-MX" sz="2400" dirty="0">
              <a:effectLst/>
            </a:endParaRPr>
          </a:p>
          <a:p>
            <a:pPr algn="ctr"/>
            <a:endParaRPr lang="es-MX" sz="2400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2893A7E8-8A75-4645-9466-4A54180ECCD8}"/>
              </a:ext>
            </a:extLst>
          </p:cNvPr>
          <p:cNvSpPr txBox="1">
            <a:spLocks/>
          </p:cNvSpPr>
          <p:nvPr/>
        </p:nvSpPr>
        <p:spPr>
          <a:xfrm>
            <a:off x="1751010" y="3809202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6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9948CF0-BC64-413F-9E4E-027BA4A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611819"/>
            <a:ext cx="8686800" cy="1468800"/>
          </a:xfrm>
        </p:spPr>
        <p:txBody>
          <a:bodyPr/>
          <a:lstStyle/>
          <a:p>
            <a:pPr algn="ctr"/>
            <a:r>
              <a:rPr lang="es-SV" dirty="0"/>
              <a:t>Proyecto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5D15568-DF25-4D89-8350-E5D7A353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0" y="2613447"/>
            <a:ext cx="8940436" cy="1831943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hlinkClick r:id="rId2"/>
              </a:rPr>
              <a:t>https://www.tinkercad.com/things/cVD8lOLfCz2-spray-automatico-de-alcohol/editel?sharecode=Ay_dtumorCVTZliS4mLIHKEhYbjOZnkTEgBsGWBsMeo</a:t>
            </a:r>
            <a:endParaRPr lang="es-MX" sz="2400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2893A7E8-8A75-4645-9466-4A54180ECCD8}"/>
              </a:ext>
            </a:extLst>
          </p:cNvPr>
          <p:cNvSpPr txBox="1">
            <a:spLocks/>
          </p:cNvSpPr>
          <p:nvPr/>
        </p:nvSpPr>
        <p:spPr>
          <a:xfrm>
            <a:off x="1751010" y="3809202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6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499E-E2FE-4E5E-B1F2-1C899BB71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8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2E244-8DB9-44DD-969E-3C4D236F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895"/>
            <a:ext cx="9905998" cy="910883"/>
          </a:xfrm>
        </p:spPr>
        <p:txBody>
          <a:bodyPr/>
          <a:lstStyle/>
          <a:p>
            <a:r>
              <a:rPr lang="es-SV" dirty="0"/>
              <a:t>Componentes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F83A9-60FC-47F0-9D06-7EBD44DD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3207"/>
            <a:ext cx="10070538" cy="4712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400" dirty="0">
                <a:effectLst/>
              </a:rPr>
              <a:t>– 1 Arduino Uno (o Nano, Leonardo, Mega, cualquiera de estos servirá)</a:t>
            </a:r>
            <a:br>
              <a:rPr lang="es-MX" sz="2400" dirty="0"/>
            </a:br>
            <a:r>
              <a:rPr lang="es-MX" sz="2400" dirty="0">
                <a:effectLst/>
              </a:rPr>
              <a:t>– 1 cable USB para programar a Arduino</a:t>
            </a:r>
            <a:br>
              <a:rPr lang="es-MX" sz="2400" dirty="0"/>
            </a:br>
            <a:r>
              <a:rPr lang="es-MX" sz="2400" dirty="0">
                <a:effectLst/>
              </a:rPr>
              <a:t>– 1 Fuente 5V x 1A o más</a:t>
            </a:r>
            <a:br>
              <a:rPr lang="es-MX" sz="2400" dirty="0"/>
            </a:br>
            <a:r>
              <a:rPr lang="es-MX" sz="2400" dirty="0">
                <a:effectLst/>
              </a:rPr>
              <a:t>– 1 P4 Plug (para la fuente)</a:t>
            </a:r>
            <a:br>
              <a:rPr lang="es-MX" sz="2400" dirty="0"/>
            </a:br>
            <a:r>
              <a:rPr lang="es-MX" sz="2400" dirty="0">
                <a:effectLst/>
              </a:rPr>
              <a:t>– 1 sensor IR (Ultrasonido, sonido, botón, etc.)</a:t>
            </a:r>
            <a:br>
              <a:rPr lang="es-MX" sz="2400" dirty="0"/>
            </a:br>
            <a:r>
              <a:rPr lang="es-MX" sz="2400" dirty="0">
                <a:effectLst/>
              </a:rPr>
              <a:t>– 1 5V Bip con oscilador interno</a:t>
            </a:r>
            <a:br>
              <a:rPr lang="es-MX" sz="2400" dirty="0"/>
            </a:br>
            <a:r>
              <a:rPr lang="es-MX" sz="2400" dirty="0">
                <a:effectLst/>
              </a:rPr>
              <a:t>– 1 Servo estándar de 5 o 6 voltios</a:t>
            </a:r>
            <a:br>
              <a:rPr lang="es-MX" sz="2400" dirty="0"/>
            </a:br>
            <a:r>
              <a:rPr lang="es-MX" sz="2400" dirty="0">
                <a:effectLst/>
              </a:rPr>
              <a:t>– 1 Led de cualquier color 5mm</a:t>
            </a:r>
            <a:br>
              <a:rPr lang="es-MX" sz="2400" dirty="0"/>
            </a:br>
            <a:r>
              <a:rPr lang="es-MX" sz="2400" dirty="0">
                <a:effectLst/>
              </a:rPr>
              <a:t>– 1 220 Ohms Resistencia</a:t>
            </a:r>
            <a:br>
              <a:rPr lang="es-MX" sz="2400" dirty="0"/>
            </a:br>
            <a:r>
              <a:rPr lang="es-MX" sz="2400" dirty="0">
                <a:effectLst/>
              </a:rPr>
              <a:t>– 1 Caja 20x15x15cm de plástico, MDF, Acrílico, Acero Inoxidable (preferiblemente de materiales </a:t>
            </a:r>
            <a:r>
              <a:rPr lang="es-MX" sz="2400" dirty="0" err="1">
                <a:effectLst/>
              </a:rPr>
              <a:t>bioinertes</a:t>
            </a:r>
            <a:r>
              <a:rPr lang="es-MX" sz="2400" dirty="0">
                <a:effectLst/>
              </a:rPr>
              <a:t>)</a:t>
            </a:r>
            <a:br>
              <a:rPr lang="es-MX" sz="2400" dirty="0"/>
            </a:br>
            <a:r>
              <a:rPr lang="es-MX" sz="2400" dirty="0">
                <a:effectLst/>
              </a:rPr>
              <a:t>– 1 Botella con válvula de pulverizador de agua.</a:t>
            </a:r>
            <a:br>
              <a:rPr lang="es-MX" sz="2400" dirty="0"/>
            </a:br>
            <a:r>
              <a:rPr lang="es-MX" sz="2400" dirty="0">
                <a:effectLst/>
              </a:rPr>
              <a:t>– 1 “Rayo” de rueda de bicicleta o alambre duro</a:t>
            </a:r>
            <a:br>
              <a:rPr lang="es-MX" sz="2400" dirty="0"/>
            </a:br>
            <a:r>
              <a:rPr lang="es-MX" sz="2400" dirty="0">
                <a:effectLst/>
              </a:rPr>
              <a:t>– 1 conector tipo “</a:t>
            </a:r>
            <a:r>
              <a:rPr lang="es-MX" sz="2400" dirty="0" err="1">
                <a:effectLst/>
              </a:rPr>
              <a:t>Sindal</a:t>
            </a:r>
            <a:r>
              <a:rPr lang="es-MX" sz="2400" dirty="0">
                <a:effectLst/>
              </a:rPr>
              <a:t>”.</a:t>
            </a:r>
            <a:br>
              <a:rPr lang="es-MX" sz="2400" dirty="0"/>
            </a:br>
            <a:r>
              <a:rPr lang="es-MX" sz="2400" dirty="0">
                <a:effectLst/>
              </a:rPr>
              <a:t>– Algunos tornillos con tuercas</a:t>
            </a:r>
            <a:br>
              <a:rPr lang="es-MX" sz="2400" dirty="0"/>
            </a:br>
            <a:r>
              <a:rPr lang="es-MX" sz="2400" dirty="0">
                <a:effectLst/>
              </a:rPr>
              <a:t>– Alambres y clavijas para conexiones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38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EE5C-94B0-4E1D-B35E-2127BA50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s-SV" dirty="0"/>
              <a:t>Componentes finales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EE87A-C18A-4329-9AEB-09E24C56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Arduino UNO</a:t>
            </a:r>
          </a:p>
          <a:p>
            <a:r>
              <a:rPr lang="es-SV" dirty="0"/>
              <a:t>Placa de pruebas</a:t>
            </a:r>
          </a:p>
          <a:p>
            <a:r>
              <a:rPr lang="es-SV" dirty="0"/>
              <a:t>Led</a:t>
            </a:r>
          </a:p>
          <a:p>
            <a:r>
              <a:rPr lang="es-SV" dirty="0"/>
              <a:t>Resistencia</a:t>
            </a:r>
          </a:p>
          <a:p>
            <a:r>
              <a:rPr lang="es-SV" dirty="0"/>
              <a:t>Servo</a:t>
            </a:r>
          </a:p>
          <a:p>
            <a:r>
              <a:rPr lang="es-SV" dirty="0"/>
              <a:t>Sensor </a:t>
            </a:r>
            <a:r>
              <a:rPr lang="es-SV" dirty="0" err="1"/>
              <a:t>Pir</a:t>
            </a:r>
            <a:endParaRPr lang="es-SV" dirty="0"/>
          </a:p>
          <a:p>
            <a:r>
              <a:rPr lang="es-SV" dirty="0" err="1"/>
              <a:t>Buzzer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0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Diseño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76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rcuito conexiones spray alcohol para manos">
            <a:extLst>
              <a:ext uri="{FF2B5EF4-FFF2-40B4-BE49-F238E27FC236}">
                <a16:creationId xmlns:a16="http://schemas.microsoft.com/office/drawing/2014/main" id="{D264624C-2618-4511-8408-4AD4700B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38125"/>
            <a:ext cx="6191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, computadora, tabla, pequeño&#10;&#10;Descripción generada automáticamente">
            <a:extLst>
              <a:ext uri="{FF2B5EF4-FFF2-40B4-BE49-F238E27FC236}">
                <a16:creationId xmlns:a16="http://schemas.microsoft.com/office/drawing/2014/main" id="{B9605278-AA88-49C2-935F-A3CDC63F8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firmar, tabla, caja, hombre&#10;&#10;Descripción generada automáticamente">
            <a:extLst>
              <a:ext uri="{FF2B5EF4-FFF2-40B4-BE49-F238E27FC236}">
                <a16:creationId xmlns:a16="http://schemas.microsoft.com/office/drawing/2014/main" id="{731CD2F1-C65C-49ED-8782-878ABD1EC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43" r="1" b="21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, objeto, amarillo, pequeño&#10;&#10;Descripción generada automáticamente">
            <a:extLst>
              <a:ext uri="{FF2B5EF4-FFF2-40B4-BE49-F238E27FC236}">
                <a16:creationId xmlns:a16="http://schemas.microsoft.com/office/drawing/2014/main" id="{5F92C319-390B-4704-BA31-A8B94104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" b="1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920</Words>
  <Application>Microsoft Office PowerPoint</Application>
  <PresentationFormat>Panorámica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Consolas</vt:lpstr>
      <vt:lpstr>Malla</vt:lpstr>
      <vt:lpstr>Universidad católica de el salvador</vt:lpstr>
      <vt:lpstr>Proyecto original</vt:lpstr>
      <vt:lpstr>Componentes</vt:lpstr>
      <vt:lpstr>Componentes finales</vt:lpstr>
      <vt:lpstr>Diseño inicial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Diseño Final</vt:lpstr>
      <vt:lpstr>Presentación de PowerPoint</vt:lpstr>
      <vt:lpstr>Código inicial</vt:lpstr>
      <vt:lpstr>Presentación de PowerPoint</vt:lpstr>
      <vt:lpstr>Presentación de PowerPoint</vt:lpstr>
      <vt:lpstr>Presentación de PowerPoint</vt:lpstr>
      <vt:lpstr>Código Final</vt:lpstr>
      <vt:lpstr>Presentación de PowerPoint</vt:lpstr>
      <vt:lpstr>Presentación de PowerPoint</vt:lpstr>
      <vt:lpstr>Presentación de PowerPoint</vt:lpstr>
      <vt:lpstr>Videoteca</vt:lpstr>
      <vt:lpstr>Enlaces importantes</vt:lpstr>
      <vt:lpstr>Proyecto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católica de el salvador</dc:title>
  <dc:creator>Gerardo Marroquin</dc:creator>
  <cp:lastModifiedBy>Gerardo Marroquin</cp:lastModifiedBy>
  <cp:revision>3</cp:revision>
  <dcterms:created xsi:type="dcterms:W3CDTF">2020-06-08T22:27:30Z</dcterms:created>
  <dcterms:modified xsi:type="dcterms:W3CDTF">2020-06-08T22:40:18Z</dcterms:modified>
</cp:coreProperties>
</file>