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CE889-70FE-45F1-9FCC-DCF6D5078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066800"/>
          </a:xfrm>
        </p:spPr>
        <p:txBody>
          <a:bodyPr>
            <a:normAutofit fontScale="90000"/>
          </a:bodyPr>
          <a:lstStyle/>
          <a:p>
            <a:r>
              <a:rPr lang="es-SV" dirty="0"/>
              <a:t>Universidad católica de el salvador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81D880-DFBF-47F9-A85D-E50640FF3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363" y="2039815"/>
            <a:ext cx="7997899" cy="3770141"/>
          </a:xfrm>
        </p:spPr>
        <p:txBody>
          <a:bodyPr>
            <a:normAutofit/>
          </a:bodyPr>
          <a:lstStyle/>
          <a:p>
            <a:pPr algn="l"/>
            <a:r>
              <a:rPr lang="es-SV" sz="2000" dirty="0"/>
              <a:t>Materia: Microprocesadores y ensambladores</a:t>
            </a:r>
          </a:p>
          <a:p>
            <a:pPr algn="l"/>
            <a:r>
              <a:rPr lang="es-SV" sz="2000" dirty="0"/>
              <a:t>Proyecto: Spray Casero</a:t>
            </a:r>
          </a:p>
          <a:p>
            <a:pPr algn="l"/>
            <a:r>
              <a:rPr lang="es-SV" sz="2000" dirty="0"/>
              <a:t>Encargado. Ma Henry </a:t>
            </a:r>
            <a:r>
              <a:rPr lang="es-SV" sz="2000" dirty="0" err="1"/>
              <a:t>Magary</a:t>
            </a:r>
            <a:r>
              <a:rPr lang="es-SV" sz="2000" dirty="0"/>
              <a:t> Vanegas</a:t>
            </a:r>
          </a:p>
          <a:p>
            <a:pPr algn="l"/>
            <a:r>
              <a:rPr lang="es-SV" sz="2000" dirty="0"/>
              <a:t>Estudiantes: </a:t>
            </a:r>
          </a:p>
          <a:p>
            <a:pPr algn="l"/>
            <a:r>
              <a:rPr lang="es-SV" sz="2000" dirty="0"/>
              <a:t>Gerardo Antonio Acevedo Marroquín</a:t>
            </a:r>
          </a:p>
          <a:p>
            <a:pPr algn="l"/>
            <a:r>
              <a:rPr lang="es-SV" sz="2000" dirty="0"/>
              <a:t>Manuel Alejandro García Torres</a:t>
            </a:r>
          </a:p>
          <a:p>
            <a:pPr algn="l"/>
            <a:endParaRPr lang="es-MX" sz="2000" dirty="0"/>
          </a:p>
          <a:p>
            <a:pPr algn="l"/>
            <a:r>
              <a:rPr lang="es-MX" sz="2000" dirty="0"/>
              <a:t>Fecha: Lunes 1 de junio de 2020.</a:t>
            </a:r>
          </a:p>
        </p:txBody>
      </p:sp>
      <p:pic>
        <p:nvPicPr>
          <p:cNvPr id="5" name="Imagen 4" descr="Imagen que contiene firmar, alimentos&#10;&#10;Descripción generada automáticamente">
            <a:extLst>
              <a:ext uri="{FF2B5EF4-FFF2-40B4-BE49-F238E27FC236}">
                <a16:creationId xmlns:a16="http://schemas.microsoft.com/office/drawing/2014/main" id="{8B88D16D-EE89-4E0C-8DFC-FE5A508AB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281" y="1286211"/>
            <a:ext cx="2984127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13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3AEE194-2E17-4FD1-BFD7-9EA8512470CE}"/>
              </a:ext>
            </a:extLst>
          </p:cNvPr>
          <p:cNvSpPr txBox="1"/>
          <p:nvPr/>
        </p:nvSpPr>
        <p:spPr>
          <a:xfrm>
            <a:off x="267286" y="182880"/>
            <a:ext cx="11549576" cy="590931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&lt;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Servo.h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Servo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myservo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// Define los pines que se usarán 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#define led  2    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#define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beep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3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#define sensor  4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//Servo 5</a:t>
            </a: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setup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pinMode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sensor,INPUT_PULLUP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 // Sensor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infrarojo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-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puode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ser reemplazado por un sensor ultrasónico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pinMode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beep,OUTPUT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pinMode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led,OUTPUT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myservo.attach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(5);    // define el pin del servo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myservo.write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(0);     // posición "cero" del servo, 0 posición mínima del gatillo del aplicador, debe ser ajustada según se necesite.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(200);</a:t>
            </a: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}// fin del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setup</a:t>
            </a:r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096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D72D422-402F-46CF-BB81-9F4792B6B25D}"/>
              </a:ext>
            </a:extLst>
          </p:cNvPr>
          <p:cNvSpPr txBox="1"/>
          <p:nvPr/>
        </p:nvSpPr>
        <p:spPr>
          <a:xfrm>
            <a:off x="239151" y="225083"/>
            <a:ext cx="11718387" cy="5632311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loop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digitalRead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(sensor) == LOW)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led,HIGH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(40);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led,LOW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(40);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led,HIGH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beep,HIGH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(80);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beep,LOW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myservo.write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(90); // 90 posición máxima del gatillo del aplicador, debe ser ajustada según lo necesario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(700);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myservo.write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(0); // volta para a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posição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minima</a:t>
            </a:r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(100);  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6352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9095CEC-7B1C-4F7D-A048-993A578EC96F}"/>
              </a:ext>
            </a:extLst>
          </p:cNvPr>
          <p:cNvSpPr txBox="1"/>
          <p:nvPr/>
        </p:nvSpPr>
        <p:spPr>
          <a:xfrm>
            <a:off x="422031" y="267286"/>
            <a:ext cx="11352627" cy="646330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// efectos visuales y sonoros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beep,HIGH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led,LOW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(80);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beep,LOW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led,HIGH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(80);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beep,HIGH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led,LOW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(80);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beep,LOW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led,HIGH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(2000);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}// fin del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// efecto visual - indica que la máquina esta  en funcionamiento y esperando que alguien posicione sus manos bajo el sensor.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led,HIGH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(100);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led,LOW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(50);</a:t>
            </a: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}// fin del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loop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801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65254-2074-4BC7-B198-7B0F1CCBF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SV" dirty="0"/>
              <a:t>Código Final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61571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3AEE194-2E17-4FD1-BFD7-9EA8512470CE}"/>
              </a:ext>
            </a:extLst>
          </p:cNvPr>
          <p:cNvSpPr txBox="1"/>
          <p:nvPr/>
        </p:nvSpPr>
        <p:spPr>
          <a:xfrm>
            <a:off x="321212" y="1305341"/>
            <a:ext cx="11549576" cy="4247317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&lt;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Servo.h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Servo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myservo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#define led  2    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#define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beep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3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#define sensor  4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setup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pinMode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sensor,INPUT_PULLUP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pinMode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beep,OUTPUT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pinMode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led,OUTPUT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myservo.attach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(13);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myservo.write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(200);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309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3AEE194-2E17-4FD1-BFD7-9EA8512470CE}"/>
              </a:ext>
            </a:extLst>
          </p:cNvPr>
          <p:cNvSpPr txBox="1"/>
          <p:nvPr/>
        </p:nvSpPr>
        <p:spPr>
          <a:xfrm>
            <a:off x="321212" y="889843"/>
            <a:ext cx="11549576" cy="5078313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loop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digitalRead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(sensor) == HIGH)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led,HIGH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(40);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led,LOW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(40);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led,HIGH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beep,HIGH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(80);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beep,LOW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myservo.write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(100);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(700);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myservo.write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(100);  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06747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3AEE194-2E17-4FD1-BFD7-9EA8512470CE}"/>
              </a:ext>
            </a:extLst>
          </p:cNvPr>
          <p:cNvSpPr txBox="1"/>
          <p:nvPr/>
        </p:nvSpPr>
        <p:spPr>
          <a:xfrm>
            <a:off x="321212" y="474345"/>
            <a:ext cx="11549576" cy="5078313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beep,HIGH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led,LOW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(80);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beep,LOW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led,HIGH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(80);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beep,HIGH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led,LOW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(80);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beep,LOW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(2000);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led,HIGH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(2000);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(led, LOW);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(2000);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5361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24B2AA2-8FF6-44E4-8ABF-10F414EF14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SV" dirty="0"/>
              <a:t>Proyecto original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71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2E244-8DB9-44DD-969E-3C4D236F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93895"/>
            <a:ext cx="9905998" cy="910883"/>
          </a:xfrm>
        </p:spPr>
        <p:txBody>
          <a:bodyPr/>
          <a:lstStyle/>
          <a:p>
            <a:r>
              <a:rPr lang="es-SV" dirty="0"/>
              <a:t>Componentes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7F83A9-60FC-47F0-9D06-7EBD44DDC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13207"/>
            <a:ext cx="10070538" cy="47126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2400" dirty="0">
                <a:effectLst/>
              </a:rPr>
              <a:t>– 1 Arduino Uno (o Nano, Leonardo, Mega, cualquiera de estos servirá)</a:t>
            </a:r>
            <a:br>
              <a:rPr lang="es-MX" sz="2400" dirty="0"/>
            </a:br>
            <a:r>
              <a:rPr lang="es-MX" sz="2400" dirty="0">
                <a:effectLst/>
              </a:rPr>
              <a:t>– 1 cable USB para programar a Arduino</a:t>
            </a:r>
            <a:br>
              <a:rPr lang="es-MX" sz="2400" dirty="0"/>
            </a:br>
            <a:r>
              <a:rPr lang="es-MX" sz="2400" dirty="0">
                <a:effectLst/>
              </a:rPr>
              <a:t>– 1 Fuente 5V x 1A o más</a:t>
            </a:r>
            <a:br>
              <a:rPr lang="es-MX" sz="2400" dirty="0"/>
            </a:br>
            <a:r>
              <a:rPr lang="es-MX" sz="2400" dirty="0">
                <a:effectLst/>
              </a:rPr>
              <a:t>– 1 P4 Plug (para la fuente)</a:t>
            </a:r>
            <a:br>
              <a:rPr lang="es-MX" sz="2400" dirty="0"/>
            </a:br>
            <a:r>
              <a:rPr lang="es-MX" sz="2400" dirty="0">
                <a:effectLst/>
              </a:rPr>
              <a:t>– 1 sensor IR (Ultrasonido, sonido, botón, etc.)</a:t>
            </a:r>
            <a:br>
              <a:rPr lang="es-MX" sz="2400" dirty="0"/>
            </a:br>
            <a:r>
              <a:rPr lang="es-MX" sz="2400" dirty="0">
                <a:effectLst/>
              </a:rPr>
              <a:t>– 1 5V Bip con oscilador interno</a:t>
            </a:r>
            <a:br>
              <a:rPr lang="es-MX" sz="2400" dirty="0"/>
            </a:br>
            <a:r>
              <a:rPr lang="es-MX" sz="2400" dirty="0">
                <a:effectLst/>
              </a:rPr>
              <a:t>– 1 Servo estándar de 5 o 6 voltios</a:t>
            </a:r>
            <a:br>
              <a:rPr lang="es-MX" sz="2400" dirty="0"/>
            </a:br>
            <a:r>
              <a:rPr lang="es-MX" sz="2400" dirty="0">
                <a:effectLst/>
              </a:rPr>
              <a:t>– 1 Led de cualquier color 5mm</a:t>
            </a:r>
            <a:br>
              <a:rPr lang="es-MX" sz="2400" dirty="0"/>
            </a:br>
            <a:r>
              <a:rPr lang="es-MX" sz="2400" dirty="0">
                <a:effectLst/>
              </a:rPr>
              <a:t>– 1 220 Ohms Resistencia</a:t>
            </a:r>
            <a:br>
              <a:rPr lang="es-MX" sz="2400" dirty="0"/>
            </a:br>
            <a:r>
              <a:rPr lang="es-MX" sz="2400" dirty="0">
                <a:effectLst/>
              </a:rPr>
              <a:t>– 1 Caja 20x15x15cm de plástico, MDF, Acrílico, Acero Inoxidable (preferiblemente de materiales </a:t>
            </a:r>
            <a:r>
              <a:rPr lang="es-MX" sz="2400" dirty="0" err="1">
                <a:effectLst/>
              </a:rPr>
              <a:t>bioinertes</a:t>
            </a:r>
            <a:r>
              <a:rPr lang="es-MX" sz="2400" dirty="0">
                <a:effectLst/>
              </a:rPr>
              <a:t>)</a:t>
            </a:r>
            <a:br>
              <a:rPr lang="es-MX" sz="2400" dirty="0"/>
            </a:br>
            <a:r>
              <a:rPr lang="es-MX" sz="2400" dirty="0">
                <a:effectLst/>
              </a:rPr>
              <a:t>– 1 Botella con válvula de pulverizador de agua.</a:t>
            </a:r>
            <a:br>
              <a:rPr lang="es-MX" sz="2400" dirty="0"/>
            </a:br>
            <a:r>
              <a:rPr lang="es-MX" sz="2400" dirty="0">
                <a:effectLst/>
              </a:rPr>
              <a:t>– 1 “Rayo” de rueda de bicicleta o alambre duro</a:t>
            </a:r>
            <a:br>
              <a:rPr lang="es-MX" sz="2400" dirty="0"/>
            </a:br>
            <a:r>
              <a:rPr lang="es-MX" sz="2400" dirty="0">
                <a:effectLst/>
              </a:rPr>
              <a:t>– 1 conector tipo “</a:t>
            </a:r>
            <a:r>
              <a:rPr lang="es-MX" sz="2400" dirty="0" err="1">
                <a:effectLst/>
              </a:rPr>
              <a:t>Sindal</a:t>
            </a:r>
            <a:r>
              <a:rPr lang="es-MX" sz="2400" dirty="0">
                <a:effectLst/>
              </a:rPr>
              <a:t>”.</a:t>
            </a:r>
            <a:br>
              <a:rPr lang="es-MX" sz="2400" dirty="0"/>
            </a:br>
            <a:r>
              <a:rPr lang="es-MX" sz="2400" dirty="0">
                <a:effectLst/>
              </a:rPr>
              <a:t>– Algunos tornillos con tuercas</a:t>
            </a:r>
            <a:br>
              <a:rPr lang="es-MX" sz="2400" dirty="0"/>
            </a:br>
            <a:r>
              <a:rPr lang="es-MX" sz="2400" dirty="0">
                <a:effectLst/>
              </a:rPr>
              <a:t>– Alambres y clavijas para conexiones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63835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AEE5C-94B0-4E1D-B35E-2127BA50D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19200"/>
          </a:xfrm>
        </p:spPr>
        <p:txBody>
          <a:bodyPr/>
          <a:lstStyle/>
          <a:p>
            <a:r>
              <a:rPr lang="es-SV" dirty="0"/>
              <a:t>Componentes finales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EE87A-C18A-4329-9AEB-09E24C560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/>
              <a:t>Arduino UNO</a:t>
            </a:r>
          </a:p>
          <a:p>
            <a:r>
              <a:rPr lang="es-SV" dirty="0"/>
              <a:t>Placa de pruebas</a:t>
            </a:r>
          </a:p>
          <a:p>
            <a:r>
              <a:rPr lang="es-SV" dirty="0"/>
              <a:t>Led</a:t>
            </a:r>
          </a:p>
          <a:p>
            <a:r>
              <a:rPr lang="es-SV" dirty="0"/>
              <a:t>Resistencia</a:t>
            </a:r>
          </a:p>
          <a:p>
            <a:r>
              <a:rPr lang="es-SV" dirty="0"/>
              <a:t>Servo</a:t>
            </a:r>
          </a:p>
          <a:p>
            <a:r>
              <a:rPr lang="es-SV" dirty="0"/>
              <a:t>Sensor </a:t>
            </a:r>
            <a:r>
              <a:rPr lang="es-SV" dirty="0" err="1"/>
              <a:t>Pir</a:t>
            </a:r>
            <a:endParaRPr lang="es-SV" dirty="0"/>
          </a:p>
          <a:p>
            <a:r>
              <a:rPr lang="es-SV" dirty="0" err="1"/>
              <a:t>Buzzer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66020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65254-2074-4BC7-B198-7B0F1CCBF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SV" dirty="0"/>
              <a:t>Diseño inicial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7667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ircuito conexiones spray alcohol para manos">
            <a:extLst>
              <a:ext uri="{FF2B5EF4-FFF2-40B4-BE49-F238E27FC236}">
                <a16:creationId xmlns:a16="http://schemas.microsoft.com/office/drawing/2014/main" id="{D264624C-2618-4511-8408-4AD4700B7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38125"/>
            <a:ext cx="6191250" cy="638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694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65254-2074-4BC7-B198-7B0F1CCBF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SV" dirty="0"/>
              <a:t>Diseño Final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11267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Captura de pantalla de un video juego&#10;&#10;Descripción generada automáticamente">
            <a:extLst>
              <a:ext uri="{FF2B5EF4-FFF2-40B4-BE49-F238E27FC236}">
                <a16:creationId xmlns:a16="http://schemas.microsoft.com/office/drawing/2014/main" id="{16F20C30-F826-4644-AA5C-0EDDC7A07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47987"/>
            <a:ext cx="10905066" cy="436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61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65254-2074-4BC7-B198-7B0F1CCBF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SV" dirty="0"/>
              <a:t>Código inicial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5231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844</Words>
  <Application>Microsoft Office PowerPoint</Application>
  <PresentationFormat>Panorámica</PresentationFormat>
  <Paragraphs>133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Consolas</vt:lpstr>
      <vt:lpstr>Malla</vt:lpstr>
      <vt:lpstr>Universidad católica de el salvador</vt:lpstr>
      <vt:lpstr>Proyecto original</vt:lpstr>
      <vt:lpstr>Componentes</vt:lpstr>
      <vt:lpstr>Componentes finales</vt:lpstr>
      <vt:lpstr>Diseño inicial</vt:lpstr>
      <vt:lpstr>Presentación de PowerPoint</vt:lpstr>
      <vt:lpstr>Diseño Final</vt:lpstr>
      <vt:lpstr>Presentación de PowerPoint</vt:lpstr>
      <vt:lpstr>Código inicial</vt:lpstr>
      <vt:lpstr>Presentación de PowerPoint</vt:lpstr>
      <vt:lpstr>Presentación de PowerPoint</vt:lpstr>
      <vt:lpstr>Presentación de PowerPoint</vt:lpstr>
      <vt:lpstr>Código Final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católica de el salvador</dc:title>
  <dc:creator>Gerardo Marroquin</dc:creator>
  <cp:lastModifiedBy>Gerardo Marroquin</cp:lastModifiedBy>
  <cp:revision>4</cp:revision>
  <dcterms:created xsi:type="dcterms:W3CDTF">2020-05-31T21:02:46Z</dcterms:created>
  <dcterms:modified xsi:type="dcterms:W3CDTF">2020-06-01T03:34:50Z</dcterms:modified>
</cp:coreProperties>
</file>