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B204A5-F3DF-4D5E-B71C-3A586D85AF29}" type="datetimeFigureOut">
              <a:rPr lang="es-SV" smtClean="0"/>
              <a:t>31/5/2021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247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04A5-F3DF-4D5E-B71C-3A586D85AF29}" type="datetimeFigureOut">
              <a:rPr lang="es-SV" smtClean="0"/>
              <a:t>31/5/2021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7397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04A5-F3DF-4D5E-B71C-3A586D85AF29}" type="datetimeFigureOut">
              <a:rPr lang="es-SV" smtClean="0"/>
              <a:t>31/5/2021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9874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04A5-F3DF-4D5E-B71C-3A586D85AF29}" type="datetimeFigureOut">
              <a:rPr lang="es-SV" smtClean="0"/>
              <a:t>31/5/2021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1871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B204A5-F3DF-4D5E-B71C-3A586D85AF29}" type="datetimeFigureOut">
              <a:rPr lang="es-SV" smtClean="0"/>
              <a:t>31/5/2021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710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04A5-F3DF-4D5E-B71C-3A586D85AF29}" type="datetimeFigureOut">
              <a:rPr lang="es-SV" smtClean="0"/>
              <a:t>31/5/2021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45836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04A5-F3DF-4D5E-B71C-3A586D85AF29}" type="datetimeFigureOut">
              <a:rPr lang="es-SV" smtClean="0"/>
              <a:t>31/5/2021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4184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04A5-F3DF-4D5E-B71C-3A586D85AF29}" type="datetimeFigureOut">
              <a:rPr lang="es-SV" smtClean="0"/>
              <a:t>31/5/2021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3400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04A5-F3DF-4D5E-B71C-3A586D85AF29}" type="datetimeFigureOut">
              <a:rPr lang="es-SV" smtClean="0"/>
              <a:t>31/5/2021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3303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7B204A5-F3DF-4D5E-B71C-3A586D85AF29}" type="datetimeFigureOut">
              <a:rPr lang="es-SV" smtClean="0"/>
              <a:t>31/5/2021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6900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7B204A5-F3DF-4D5E-B71C-3A586D85AF29}" type="datetimeFigureOut">
              <a:rPr lang="es-SV" smtClean="0"/>
              <a:t>31/5/2021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8841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B204A5-F3DF-4D5E-B71C-3A586D85AF29}" type="datetimeFigureOut">
              <a:rPr lang="es-SV" smtClean="0"/>
              <a:t>31/5/2021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233B125-8DE9-406C-8CC1-F787C8DE96E0}" type="slidenum">
              <a:rPr lang="es-SV" smtClean="0"/>
              <a:t>‹Nº›</a:t>
            </a:fld>
            <a:endParaRPr lang="es-SV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916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336DE-C04E-4436-873D-E7B240F23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231506"/>
            <a:ext cx="10318418" cy="4394988"/>
          </a:xfrm>
        </p:spPr>
        <p:txBody>
          <a:bodyPr/>
          <a:lstStyle/>
          <a:p>
            <a:r>
              <a:rPr lang="es-ES" sz="8000" dirty="0"/>
              <a:t>Mye2021-grupo-02</a:t>
            </a:r>
            <a:endParaRPr lang="es-SV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ED3228-BCD6-47ED-840A-84421202F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4" y="5965128"/>
            <a:ext cx="8045373" cy="742279"/>
          </a:xfrm>
        </p:spPr>
        <p:txBody>
          <a:bodyPr/>
          <a:lstStyle/>
          <a:p>
            <a:r>
              <a:rPr lang="es-SV" dirty="0"/>
              <a:t>“Bombear los condensados de agua del aire acondicionado”.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36527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2E5B4-9778-4673-A8C1-6A26CDCB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DIAGRAMA</a:t>
            </a:r>
            <a:endParaRPr lang="es-SV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5109E6-FF88-449E-825A-01D6E8C25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" b="1"/>
          <a:stretch/>
        </p:blipFill>
        <p:spPr>
          <a:xfrm>
            <a:off x="1575235" y="1237957"/>
            <a:ext cx="9242820" cy="523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9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CC0BEAF-33A2-45FF-93A5-F54C7C1A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109662"/>
            <a:ext cx="90582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0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A21E95D-3638-4679-8FD0-FEB4CE94A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947737"/>
            <a:ext cx="84486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8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E06AC3-CF89-47EF-A689-E429B28C3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576262"/>
            <a:ext cx="86487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CF0606-3EB7-4457-B1F4-D5342481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26" y="1040062"/>
            <a:ext cx="8259347" cy="47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7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A2872-9CAB-4F6F-B616-FEAB9DE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132" y="2574242"/>
            <a:ext cx="8187071" cy="1709515"/>
          </a:xfrm>
        </p:spPr>
        <p:txBody>
          <a:bodyPr/>
          <a:lstStyle/>
          <a:p>
            <a:r>
              <a:rPr lang="es-ES" dirty="0"/>
              <a:t>GRACIAS.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091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CEBCF-06C8-4AF1-8C9B-29ADB71F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Universidad católica de el salvador</a:t>
            </a:r>
            <a:endParaRPr lang="es-SV" sz="44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C4C3DD3-AE06-4F41-8090-8E59CA568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67" y="1216370"/>
            <a:ext cx="1775464" cy="181169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1EA573-1304-4BF7-A8A8-23A4C554C3C0}"/>
              </a:ext>
            </a:extLst>
          </p:cNvPr>
          <p:cNvSpPr txBox="1"/>
          <p:nvPr/>
        </p:nvSpPr>
        <p:spPr>
          <a:xfrm>
            <a:off x="937173" y="2582827"/>
            <a:ext cx="1031765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endParaRPr lang="es-ES" b="1" dirty="0"/>
          </a:p>
          <a:p>
            <a:pPr algn="ctr">
              <a:lnSpc>
                <a:spcPct val="200000"/>
              </a:lnSpc>
            </a:pPr>
            <a:r>
              <a:rPr lang="es-ES" b="1" dirty="0"/>
              <a:t>Microprocesadores y ensambladores.</a:t>
            </a:r>
          </a:p>
          <a:p>
            <a:pPr algn="ctr">
              <a:lnSpc>
                <a:spcPct val="200000"/>
              </a:lnSpc>
            </a:pPr>
            <a:r>
              <a:rPr lang="es-SV" b="1" dirty="0"/>
              <a:t>“Bombear los condensados de agua del aire acondicionado”.</a:t>
            </a:r>
          </a:p>
          <a:p>
            <a:pPr algn="ctr">
              <a:lnSpc>
                <a:spcPct val="150000"/>
              </a:lnSpc>
            </a:pPr>
            <a:r>
              <a:rPr lang="es-SV" b="1" dirty="0"/>
              <a:t>Docente: Ma. Ing. Henry Magari Vanegas Rodríguez.</a:t>
            </a:r>
            <a:endParaRPr lang="es-SV" dirty="0"/>
          </a:p>
          <a:p>
            <a:pPr algn="ctr">
              <a:lnSpc>
                <a:spcPct val="150000"/>
              </a:lnSpc>
            </a:pPr>
            <a:r>
              <a:rPr lang="es-SV" b="1" dirty="0"/>
              <a:t>Alumnos:</a:t>
            </a:r>
            <a:endParaRPr lang="es-SV" dirty="0"/>
          </a:p>
          <a:p>
            <a:pPr algn="ctr">
              <a:lnSpc>
                <a:spcPct val="150000"/>
              </a:lnSpc>
            </a:pPr>
            <a:r>
              <a:rPr lang="es-SV" b="1" dirty="0"/>
              <a:t>Alejandra Marcela Chavez Anaya.</a:t>
            </a:r>
            <a:endParaRPr lang="es-SV" dirty="0"/>
          </a:p>
          <a:p>
            <a:pPr algn="ctr">
              <a:lnSpc>
                <a:spcPct val="150000"/>
              </a:lnSpc>
            </a:pPr>
            <a:r>
              <a:rPr lang="es-SV" b="1" dirty="0"/>
              <a:t>José Carlos Martínez Guevara.</a:t>
            </a:r>
            <a:endParaRPr lang="es-SV" dirty="0"/>
          </a:p>
          <a:p>
            <a:pPr algn="ctr">
              <a:lnSpc>
                <a:spcPct val="150000"/>
              </a:lnSpc>
            </a:pPr>
            <a:r>
              <a:rPr lang="es-SV" b="1" dirty="0"/>
              <a:t>Jonathan Enrique Vanegas Coreas.</a:t>
            </a:r>
          </a:p>
          <a:p>
            <a:pPr algn="r"/>
            <a:r>
              <a:rPr lang="es-SV" b="1" dirty="0"/>
              <a:t>Fecha de Entrega:</a:t>
            </a:r>
            <a:endParaRPr lang="es-SV" dirty="0"/>
          </a:p>
          <a:p>
            <a:pPr algn="r"/>
            <a:r>
              <a:rPr lang="es-SV" b="1" dirty="0"/>
              <a:t>Lunes 31 de mayo de 2021</a:t>
            </a:r>
            <a:endParaRPr lang="es-SV" dirty="0"/>
          </a:p>
          <a:p>
            <a:endParaRPr lang="es-ES" dirty="0"/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8653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F9289-A68B-4864-ADB3-BCB75327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utilizados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2FF12F-F1FD-49ED-9824-16A4EC5AA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795" y="5096025"/>
            <a:ext cx="2546598" cy="3513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Relay de 8 entradas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4C177B-67CC-480E-91DC-D3834BA23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67" y="1783540"/>
            <a:ext cx="3040454" cy="30404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E5EE07-91FF-41E4-BFE9-B1CC4BBCE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26" y="1783540"/>
            <a:ext cx="3040454" cy="3040454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FB4BFB0-1D3A-46D9-8F5E-22C93DB897A1}"/>
              </a:ext>
            </a:extLst>
          </p:cNvPr>
          <p:cNvSpPr txBox="1">
            <a:spLocks/>
          </p:cNvSpPr>
          <p:nvPr/>
        </p:nvSpPr>
        <p:spPr>
          <a:xfrm>
            <a:off x="7012854" y="5096024"/>
            <a:ext cx="2933004" cy="545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Bomba de agua de 12v DC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221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F9289-A68B-4864-ADB3-BCB75327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utilizados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2FF12F-F1FD-49ED-9824-16A4EC5AA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435" y="5072474"/>
            <a:ext cx="2546598" cy="3513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Arduino UNO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FB4BFB0-1D3A-46D9-8F5E-22C93DB897A1}"/>
              </a:ext>
            </a:extLst>
          </p:cNvPr>
          <p:cNvSpPr txBox="1">
            <a:spLocks/>
          </p:cNvSpPr>
          <p:nvPr/>
        </p:nvSpPr>
        <p:spPr>
          <a:xfrm>
            <a:off x="7659968" y="4999134"/>
            <a:ext cx="2933004" cy="54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Protoboard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1E2B96-D604-437B-97C1-BB70744C4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82" y="2122997"/>
            <a:ext cx="3905623" cy="27009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71D335F-95F2-4164-B4CA-D0C0C6AC1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28" y="1933083"/>
            <a:ext cx="2890911" cy="28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8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F9289-A68B-4864-ADB3-BCB75327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utilizados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2FF12F-F1FD-49ED-9824-16A4EC5AA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700" y="5096023"/>
            <a:ext cx="2546598" cy="35134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Manguera de plástico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FB4BFB0-1D3A-46D9-8F5E-22C93DB897A1}"/>
              </a:ext>
            </a:extLst>
          </p:cNvPr>
          <p:cNvSpPr txBox="1">
            <a:spLocks/>
          </p:cNvSpPr>
          <p:nvPr/>
        </p:nvSpPr>
        <p:spPr>
          <a:xfrm>
            <a:off x="7069125" y="5096023"/>
            <a:ext cx="2933004" cy="545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Sensor de nivel de agua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 descr="Forma, Círculo&#10;&#10;Descripción generada automáticamente">
            <a:extLst>
              <a:ext uri="{FF2B5EF4-FFF2-40B4-BE49-F238E27FC236}">
                <a16:creationId xmlns:a16="http://schemas.microsoft.com/office/drawing/2014/main" id="{F28E2245-4696-44F3-B5F3-5C3BC0F06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83" y="1785526"/>
            <a:ext cx="3319033" cy="31143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6E0075D-4292-4D74-87AE-7F6FA1561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17" y="2735426"/>
            <a:ext cx="3533223" cy="219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6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F9289-A68B-4864-ADB3-BCB75327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utilizados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2FF12F-F1FD-49ED-9824-16A4EC5AA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700" y="5096023"/>
            <a:ext cx="2546598" cy="3513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Sensor de distancia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FB4BFB0-1D3A-46D9-8F5E-22C93DB897A1}"/>
              </a:ext>
            </a:extLst>
          </p:cNvPr>
          <p:cNvSpPr txBox="1">
            <a:spLocks/>
          </p:cNvSpPr>
          <p:nvPr/>
        </p:nvSpPr>
        <p:spPr>
          <a:xfrm>
            <a:off x="7069124" y="5096023"/>
            <a:ext cx="3636389" cy="545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Cables jumper macho-hembra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168B41-83DF-4ED8-BEE2-5D5003AC8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13" y="2127742"/>
            <a:ext cx="4022172" cy="28557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CC8C778-FD0D-410D-9F91-B26DC74A2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41" y="2179636"/>
            <a:ext cx="5272139" cy="285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7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F9289-A68B-4864-ADB3-BCB75327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utilizados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2FF12F-F1FD-49ED-9824-16A4EC5AA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430" y="5044968"/>
            <a:ext cx="3647278" cy="413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Abrazadera para manguera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FB4BFB0-1D3A-46D9-8F5E-22C93DB897A1}"/>
              </a:ext>
            </a:extLst>
          </p:cNvPr>
          <p:cNvSpPr txBox="1">
            <a:spLocks/>
          </p:cNvSpPr>
          <p:nvPr/>
        </p:nvSpPr>
        <p:spPr>
          <a:xfrm>
            <a:off x="2303492" y="5044968"/>
            <a:ext cx="3636389" cy="54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Cables jumper macho-macho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 descr="Imagen que contiene objeto, peine&#10;&#10;Descripción generada automáticamente">
            <a:extLst>
              <a:ext uri="{FF2B5EF4-FFF2-40B4-BE49-F238E27FC236}">
                <a16:creationId xmlns:a16="http://schemas.microsoft.com/office/drawing/2014/main" id="{322934F5-4185-44E9-926A-0DA5897D5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92" y="1540471"/>
            <a:ext cx="3443013" cy="34430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5836EB-8E17-4F7A-B583-B31690125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18" y="1737977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4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F9289-A68B-4864-ADB3-BCB75327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utilizados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2FF12F-F1FD-49ED-9824-16A4EC5AA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64" y="5046546"/>
            <a:ext cx="3647278" cy="413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Cargador 12v, 2A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FB4BFB0-1D3A-46D9-8F5E-22C93DB897A1}"/>
              </a:ext>
            </a:extLst>
          </p:cNvPr>
          <p:cNvSpPr txBox="1">
            <a:spLocks/>
          </p:cNvSpPr>
          <p:nvPr/>
        </p:nvSpPr>
        <p:spPr>
          <a:xfrm>
            <a:off x="2596469" y="5044968"/>
            <a:ext cx="650723" cy="54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Led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A0E72D58-7AA1-403A-972B-5810B604A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77" y="2131108"/>
            <a:ext cx="2391508" cy="239150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381B12-E3C7-48F5-88C4-DD2E8CA1F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826" y="2131106"/>
            <a:ext cx="2391509" cy="239150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8761A85-CB19-4527-85B7-BEB759392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576" y="2131106"/>
            <a:ext cx="2707799" cy="2707799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A7FD2F2-2E8B-4E78-A97F-AEF572134047}"/>
              </a:ext>
            </a:extLst>
          </p:cNvPr>
          <p:cNvSpPr txBox="1">
            <a:spLocks/>
          </p:cNvSpPr>
          <p:nvPr/>
        </p:nvSpPr>
        <p:spPr>
          <a:xfrm>
            <a:off x="5145084" y="5007980"/>
            <a:ext cx="2391509" cy="54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Resistencia 1K</a:t>
            </a:r>
            <a:r>
              <a:rPr lang="el-GR" sz="18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Ω</a:t>
            </a:r>
            <a:endParaRPr lang="es-SV" sz="1800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276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 descr="Tabla&#10;&#10;Descripción generada automáticamente">
            <a:extLst>
              <a:ext uri="{FF2B5EF4-FFF2-40B4-BE49-F238E27FC236}">
                <a16:creationId xmlns:a16="http://schemas.microsoft.com/office/drawing/2014/main" id="{A708AF33-F5F1-4047-8BE6-0FCB2F1EE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86" y="0"/>
            <a:ext cx="5718628" cy="7253248"/>
          </a:xfrm>
        </p:spPr>
      </p:pic>
    </p:spTree>
    <p:extLst>
      <p:ext uri="{BB962C8B-B14F-4D97-AF65-F5344CB8AC3E}">
        <p14:creationId xmlns:p14="http://schemas.microsoft.com/office/powerpoint/2010/main" val="1515566948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167</TotalTime>
  <Words>124</Words>
  <Application>Microsoft Office PowerPoint</Application>
  <PresentationFormat>Panorámica</PresentationFormat>
  <Paragraphs>34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Impact</vt:lpstr>
      <vt:lpstr>Distintivo</vt:lpstr>
      <vt:lpstr>Mye2021-grupo-02</vt:lpstr>
      <vt:lpstr>Universidad católica de el salvador</vt:lpstr>
      <vt:lpstr>Componentes utilizados</vt:lpstr>
      <vt:lpstr>Componentes utilizados</vt:lpstr>
      <vt:lpstr>Componentes utilizados</vt:lpstr>
      <vt:lpstr>Componentes utilizados</vt:lpstr>
      <vt:lpstr>Componentes utilizados</vt:lpstr>
      <vt:lpstr>Componentes utilizados</vt:lpstr>
      <vt:lpstr>Presentación de PowerPoint</vt:lpstr>
      <vt:lpstr>DIAGRAMA</vt:lpstr>
      <vt:lpstr>Presentación de PowerPoint</vt:lpstr>
      <vt:lpstr>Presentación de PowerPoint</vt:lpstr>
      <vt:lpstr>Presentación de PowerPoint</vt:lpstr>
      <vt:lpstr>Presentación de PowerPoint</vt:lpstr>
      <vt:lpstr>GRACIAS.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marcela chavez anaya</dc:creator>
  <cp:lastModifiedBy>alejandra marcela chavez anaya</cp:lastModifiedBy>
  <cp:revision>16</cp:revision>
  <dcterms:created xsi:type="dcterms:W3CDTF">2021-05-30T06:55:13Z</dcterms:created>
  <dcterms:modified xsi:type="dcterms:W3CDTF">2021-05-31T20:27:32Z</dcterms:modified>
</cp:coreProperties>
</file>