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47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39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9874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18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710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5836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418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3400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330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90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84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B204A5-F3DF-4D5E-B71C-3A586D85AF29}" type="datetimeFigureOut">
              <a:rPr lang="es-SV" smtClean="0"/>
              <a:t>30/5/2021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16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336DE-C04E-4436-873D-E7B240F23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es-ES" sz="8000" dirty="0"/>
              <a:t>Mye2021-grupo-02</a:t>
            </a:r>
            <a:endParaRPr lang="es-SV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D3228-BCD6-47ED-840A-84421202F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4" y="5965128"/>
            <a:ext cx="8045373" cy="742279"/>
          </a:xfrm>
        </p:spPr>
        <p:txBody>
          <a:bodyPr/>
          <a:lstStyle/>
          <a:p>
            <a:r>
              <a:rPr lang="es-SV" dirty="0"/>
              <a:t>“Bombear los condensados de agua del aire acondicionado”.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6527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2E5B4-9778-4673-A8C1-6A26CDCB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</a:t>
            </a:r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5109E6-FF88-449E-825A-01D6E8C25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" b="1"/>
          <a:stretch/>
        </p:blipFill>
        <p:spPr>
          <a:xfrm>
            <a:off x="1575235" y="1237957"/>
            <a:ext cx="9242820" cy="52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8EDF1E-8FDA-422B-BE84-729DE656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81" y="1118433"/>
            <a:ext cx="9099637" cy="42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0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64D352-46BA-4AAA-936E-32D032A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600294"/>
            <a:ext cx="9012698" cy="52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EFBFF5D-8B3A-4605-A6A4-B897416F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95" y="231677"/>
            <a:ext cx="7777219" cy="65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2872-9CAB-4F6F-B616-FEAB9DE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132" y="2574242"/>
            <a:ext cx="8187071" cy="1709515"/>
          </a:xfrm>
        </p:spPr>
        <p:txBody>
          <a:bodyPr/>
          <a:lstStyle/>
          <a:p>
            <a:r>
              <a:rPr lang="es-ES" dirty="0"/>
              <a:t>GRACIAS.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09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CEBCF-06C8-4AF1-8C9B-29ADB71F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Universidad católica de el salvador</a:t>
            </a:r>
            <a:endParaRPr lang="es-SV" sz="4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4C3DD3-AE06-4F41-8090-8E59CA568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67" y="1216370"/>
            <a:ext cx="1775464" cy="181169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1EA573-1304-4BF7-A8A8-23A4C554C3C0}"/>
              </a:ext>
            </a:extLst>
          </p:cNvPr>
          <p:cNvSpPr txBox="1"/>
          <p:nvPr/>
        </p:nvSpPr>
        <p:spPr>
          <a:xfrm>
            <a:off x="937173" y="2582827"/>
            <a:ext cx="1031765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s-ES" b="1" dirty="0"/>
          </a:p>
          <a:p>
            <a:pPr algn="ctr">
              <a:lnSpc>
                <a:spcPct val="200000"/>
              </a:lnSpc>
            </a:pPr>
            <a:r>
              <a:rPr lang="es-ES" b="1" dirty="0"/>
              <a:t>Microprocesadores y ensambladores.</a:t>
            </a:r>
          </a:p>
          <a:p>
            <a:pPr algn="ctr">
              <a:lnSpc>
                <a:spcPct val="200000"/>
              </a:lnSpc>
            </a:pPr>
            <a:r>
              <a:rPr lang="es-SV" b="1" dirty="0"/>
              <a:t>“Bombear los condensados de agua del aire acondicionado”.</a:t>
            </a:r>
          </a:p>
          <a:p>
            <a:pPr algn="ctr">
              <a:lnSpc>
                <a:spcPct val="150000"/>
              </a:lnSpc>
            </a:pPr>
            <a:r>
              <a:rPr lang="es-SV" b="1" dirty="0"/>
              <a:t>Docente: Ma. Ing. Henry Magari Vanegas Rodríguez.</a:t>
            </a:r>
            <a:endParaRPr lang="es-SV" dirty="0"/>
          </a:p>
          <a:p>
            <a:pPr algn="ctr">
              <a:lnSpc>
                <a:spcPct val="150000"/>
              </a:lnSpc>
            </a:pPr>
            <a:r>
              <a:rPr lang="es-SV" b="1" dirty="0"/>
              <a:t>Alumnos:</a:t>
            </a:r>
            <a:endParaRPr lang="es-SV" dirty="0"/>
          </a:p>
          <a:p>
            <a:pPr algn="ctr">
              <a:lnSpc>
                <a:spcPct val="150000"/>
              </a:lnSpc>
            </a:pPr>
            <a:r>
              <a:rPr lang="es-SV" b="1" dirty="0"/>
              <a:t>Alejandra Marcela Chavez Anaya.</a:t>
            </a:r>
            <a:endParaRPr lang="es-SV" dirty="0"/>
          </a:p>
          <a:p>
            <a:pPr algn="ctr">
              <a:lnSpc>
                <a:spcPct val="150000"/>
              </a:lnSpc>
            </a:pPr>
            <a:r>
              <a:rPr lang="es-SV" b="1" dirty="0"/>
              <a:t>José Carlos Martínez Guevara.</a:t>
            </a:r>
            <a:endParaRPr lang="es-SV" dirty="0"/>
          </a:p>
          <a:p>
            <a:pPr algn="ctr">
              <a:lnSpc>
                <a:spcPct val="150000"/>
              </a:lnSpc>
            </a:pPr>
            <a:r>
              <a:rPr lang="es-SV" b="1" dirty="0"/>
              <a:t>Jonathan Enrique Vanegas Coreas.</a:t>
            </a:r>
          </a:p>
          <a:p>
            <a:pPr algn="r"/>
            <a:r>
              <a:rPr lang="es-SV" b="1" dirty="0"/>
              <a:t>Fecha de Entrega:</a:t>
            </a:r>
            <a:endParaRPr lang="es-SV" dirty="0"/>
          </a:p>
          <a:p>
            <a:pPr algn="r"/>
            <a:r>
              <a:rPr lang="es-SV" b="1" dirty="0"/>
              <a:t>Lunes 31 de mayo de 2021</a:t>
            </a:r>
            <a:endParaRPr lang="es-SV" dirty="0"/>
          </a:p>
          <a:p>
            <a:endParaRPr lang="es-ES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653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795" y="5096025"/>
            <a:ext cx="2546598" cy="351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Relay de 8 entradas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4C177B-67CC-480E-91DC-D3834BA2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67" y="1783540"/>
            <a:ext cx="3040454" cy="30404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E5EE07-91FF-41E4-BFE9-B1CC4BBCE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26" y="1783540"/>
            <a:ext cx="3040454" cy="304045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7012854" y="5096024"/>
            <a:ext cx="2933004" cy="545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Bomba de agua de 12v DC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221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435" y="5072474"/>
            <a:ext cx="2546598" cy="351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Arduino UNO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7659968" y="4999134"/>
            <a:ext cx="2933004" cy="5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Protoboard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1E2B96-D604-437B-97C1-BB70744C4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82" y="2122997"/>
            <a:ext cx="3905623" cy="27009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71D335F-95F2-4164-B4CA-D0C0C6AC1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28" y="1933083"/>
            <a:ext cx="2890911" cy="28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700" y="5096023"/>
            <a:ext cx="2546598" cy="3513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Manguera de plástico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7069125" y="5096023"/>
            <a:ext cx="2933004" cy="545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Sensor de nivel de agua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Forma, Círculo&#10;&#10;Descripción generada automáticamente">
            <a:extLst>
              <a:ext uri="{FF2B5EF4-FFF2-40B4-BE49-F238E27FC236}">
                <a16:creationId xmlns:a16="http://schemas.microsoft.com/office/drawing/2014/main" id="{F28E2245-4696-44F3-B5F3-5C3BC0F06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83" y="1785526"/>
            <a:ext cx="3319033" cy="31143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E0075D-4292-4D74-87AE-7F6FA156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17" y="2735426"/>
            <a:ext cx="3533223" cy="21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6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700" y="5096023"/>
            <a:ext cx="2546598" cy="351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Sensor de distancia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7069124" y="5096023"/>
            <a:ext cx="3636389" cy="545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Cables jumper macho-hembra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168B41-83DF-4ED8-BEE2-5D5003AC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3" y="2127742"/>
            <a:ext cx="4022172" cy="28557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C8C778-FD0D-410D-9F91-B26DC74A2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41" y="2179636"/>
            <a:ext cx="5272139" cy="28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30" y="5044968"/>
            <a:ext cx="3647278" cy="413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Abrazadera para manguera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2303492" y="5044968"/>
            <a:ext cx="3636389" cy="5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Cables jumper macho-macho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Imagen que contiene objeto, peine&#10;&#10;Descripción generada automáticamente">
            <a:extLst>
              <a:ext uri="{FF2B5EF4-FFF2-40B4-BE49-F238E27FC236}">
                <a16:creationId xmlns:a16="http://schemas.microsoft.com/office/drawing/2014/main" id="{322934F5-4185-44E9-926A-0DA5897D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92" y="1540471"/>
            <a:ext cx="3443013" cy="34430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5836EB-8E17-4F7A-B583-B31690125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18" y="173797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4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64" y="5046546"/>
            <a:ext cx="3647278" cy="413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Cargador 12v, 2A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2596469" y="5044968"/>
            <a:ext cx="650723" cy="5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Led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0E72D58-7AA1-403A-972B-5810B604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77" y="2131108"/>
            <a:ext cx="2391508" cy="23915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381B12-E3C7-48F5-88C4-DD2E8CA1F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26" y="2131106"/>
            <a:ext cx="2391509" cy="23915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8761A85-CB19-4527-85B7-BEB759392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576" y="2131106"/>
            <a:ext cx="2707799" cy="2707799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A7FD2F2-2E8B-4E78-A97F-AEF572134047}"/>
              </a:ext>
            </a:extLst>
          </p:cNvPr>
          <p:cNvSpPr txBox="1">
            <a:spLocks/>
          </p:cNvSpPr>
          <p:nvPr/>
        </p:nvSpPr>
        <p:spPr>
          <a:xfrm>
            <a:off x="5145084" y="5007980"/>
            <a:ext cx="2391509" cy="5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Resistencia 1K</a:t>
            </a:r>
            <a:r>
              <a:rPr lang="el-GR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Ω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276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A708AF33-F5F1-4047-8BE6-0FCB2F1EE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86" y="0"/>
            <a:ext cx="5718628" cy="7253248"/>
          </a:xfrm>
        </p:spPr>
      </p:pic>
    </p:spTree>
    <p:extLst>
      <p:ext uri="{BB962C8B-B14F-4D97-AF65-F5344CB8AC3E}">
        <p14:creationId xmlns:p14="http://schemas.microsoft.com/office/powerpoint/2010/main" val="151556694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152</TotalTime>
  <Words>124</Words>
  <Application>Microsoft Office PowerPoint</Application>
  <PresentationFormat>Panorámica</PresentationFormat>
  <Paragraphs>34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Distintivo</vt:lpstr>
      <vt:lpstr>Mye2021-grupo-02</vt:lpstr>
      <vt:lpstr>Universidad católica de el salvador</vt:lpstr>
      <vt:lpstr>Componentes utilizados</vt:lpstr>
      <vt:lpstr>Componentes utilizados</vt:lpstr>
      <vt:lpstr>Componentes utilizados</vt:lpstr>
      <vt:lpstr>Componentes utilizados</vt:lpstr>
      <vt:lpstr>Componentes utilizados</vt:lpstr>
      <vt:lpstr>Componentes utilizados</vt:lpstr>
      <vt:lpstr>Presentación de PowerPoint</vt:lpstr>
      <vt:lpstr>DIAGRAMA</vt:lpstr>
      <vt:lpstr>Presentación de PowerPoint</vt:lpstr>
      <vt:lpstr>Presentación de PowerPoint</vt:lpstr>
      <vt:lpstr>Presentación de PowerPoint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marcela chavez anaya</dc:creator>
  <cp:lastModifiedBy>alejandra marcela chavez anaya</cp:lastModifiedBy>
  <cp:revision>15</cp:revision>
  <dcterms:created xsi:type="dcterms:W3CDTF">2021-05-30T06:55:13Z</dcterms:created>
  <dcterms:modified xsi:type="dcterms:W3CDTF">2021-05-31T04:52:31Z</dcterms:modified>
</cp:coreProperties>
</file>