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59" r:id="rId6"/>
    <p:sldId id="264" r:id="rId7"/>
    <p:sldId id="261"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9A0736B5-B11B-4220-9711-92F2DE739A2D}" type="datetimeFigureOut">
              <a:rPr lang="es-SV" smtClean="0"/>
              <a:t>3/6/2021</a:t>
            </a:fld>
            <a:endParaRPr lang="es-SV"/>
          </a:p>
        </p:txBody>
      </p:sp>
      <p:sp>
        <p:nvSpPr>
          <p:cNvPr id="5" name="Footer Placeholder 4"/>
          <p:cNvSpPr>
            <a:spLocks noGrp="1"/>
          </p:cNvSpPr>
          <p:nvPr>
            <p:ph type="ftr" sz="quarter" idx="11"/>
          </p:nvPr>
        </p:nvSpPr>
        <p:spPr>
          <a:xfrm>
            <a:off x="2416500" y="329307"/>
            <a:ext cx="4973915" cy="309201"/>
          </a:xfrm>
        </p:spPr>
        <p:txBody>
          <a:bodyPr/>
          <a:lstStyle/>
          <a:p>
            <a:endParaRPr lang="es-SV"/>
          </a:p>
        </p:txBody>
      </p:sp>
      <p:sp>
        <p:nvSpPr>
          <p:cNvPr id="6" name="Slide Number Placeholder 5"/>
          <p:cNvSpPr>
            <a:spLocks noGrp="1"/>
          </p:cNvSpPr>
          <p:nvPr>
            <p:ph type="sldNum" sz="quarter" idx="12"/>
          </p:nvPr>
        </p:nvSpPr>
        <p:spPr>
          <a:xfrm>
            <a:off x="1437664" y="798973"/>
            <a:ext cx="811019" cy="503578"/>
          </a:xfrm>
        </p:spPr>
        <p:txBody>
          <a:bodyPr/>
          <a:lstStyle/>
          <a:p>
            <a:fld id="{A5FBF6D4-933A-469C-87AD-4A7B813C96FC}" type="slidenum">
              <a:rPr lang="es-SV" smtClean="0"/>
              <a:t>‹Nº›</a:t>
            </a:fld>
            <a:endParaRPr lang="es-SV"/>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17871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A0736B5-B11B-4220-9711-92F2DE739A2D}" type="datetimeFigureOut">
              <a:rPr lang="es-SV" smtClean="0"/>
              <a:t>3/6/2021</a:t>
            </a:fld>
            <a:endParaRPr lang="es-SV"/>
          </a:p>
        </p:txBody>
      </p:sp>
      <p:sp>
        <p:nvSpPr>
          <p:cNvPr id="5" name="Footer Placeholder 4"/>
          <p:cNvSpPr>
            <a:spLocks noGrp="1"/>
          </p:cNvSpPr>
          <p:nvPr>
            <p:ph type="ftr" sz="quarter" idx="11"/>
          </p:nvPr>
        </p:nvSpPr>
        <p:spPr/>
        <p:txBody>
          <a:bodyPr/>
          <a:lstStyle/>
          <a:p>
            <a:endParaRPr lang="es-SV"/>
          </a:p>
        </p:txBody>
      </p:sp>
      <p:sp>
        <p:nvSpPr>
          <p:cNvPr id="6" name="Slide Number Placeholder 5"/>
          <p:cNvSpPr>
            <a:spLocks noGrp="1"/>
          </p:cNvSpPr>
          <p:nvPr>
            <p:ph type="sldNum" sz="quarter" idx="12"/>
          </p:nvPr>
        </p:nvSpPr>
        <p:spPr/>
        <p:txBody>
          <a:bodyPr/>
          <a:lstStyle/>
          <a:p>
            <a:fld id="{A5FBF6D4-933A-469C-87AD-4A7B813C96FC}" type="slidenum">
              <a:rPr lang="es-SV" smtClean="0"/>
              <a:t>‹Nº›</a:t>
            </a:fld>
            <a:endParaRPr lang="es-SV"/>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91675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A0736B5-B11B-4220-9711-92F2DE739A2D}" type="datetimeFigureOut">
              <a:rPr lang="es-SV" smtClean="0"/>
              <a:t>3/6/2021</a:t>
            </a:fld>
            <a:endParaRPr lang="es-SV"/>
          </a:p>
        </p:txBody>
      </p:sp>
      <p:sp>
        <p:nvSpPr>
          <p:cNvPr id="5" name="Footer Placeholder 4"/>
          <p:cNvSpPr>
            <a:spLocks noGrp="1"/>
          </p:cNvSpPr>
          <p:nvPr>
            <p:ph type="ftr" sz="quarter" idx="11"/>
          </p:nvPr>
        </p:nvSpPr>
        <p:spPr/>
        <p:txBody>
          <a:bodyPr/>
          <a:lstStyle/>
          <a:p>
            <a:endParaRPr lang="es-SV"/>
          </a:p>
        </p:txBody>
      </p:sp>
      <p:sp>
        <p:nvSpPr>
          <p:cNvPr id="6" name="Slide Number Placeholder 5"/>
          <p:cNvSpPr>
            <a:spLocks noGrp="1"/>
          </p:cNvSpPr>
          <p:nvPr>
            <p:ph type="sldNum" sz="quarter" idx="12"/>
          </p:nvPr>
        </p:nvSpPr>
        <p:spPr/>
        <p:txBody>
          <a:bodyPr/>
          <a:lstStyle/>
          <a:p>
            <a:fld id="{A5FBF6D4-933A-469C-87AD-4A7B813C96FC}" type="slidenum">
              <a:rPr lang="es-SV" smtClean="0"/>
              <a:t>‹Nº›</a:t>
            </a:fld>
            <a:endParaRPr lang="es-SV"/>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58931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A0736B5-B11B-4220-9711-92F2DE739A2D}" type="datetimeFigureOut">
              <a:rPr lang="es-SV" smtClean="0"/>
              <a:t>3/6/2021</a:t>
            </a:fld>
            <a:endParaRPr lang="es-SV"/>
          </a:p>
        </p:txBody>
      </p:sp>
      <p:sp>
        <p:nvSpPr>
          <p:cNvPr id="5" name="Footer Placeholder 4"/>
          <p:cNvSpPr>
            <a:spLocks noGrp="1"/>
          </p:cNvSpPr>
          <p:nvPr>
            <p:ph type="ftr" sz="quarter" idx="11"/>
          </p:nvPr>
        </p:nvSpPr>
        <p:spPr/>
        <p:txBody>
          <a:bodyPr/>
          <a:lstStyle/>
          <a:p>
            <a:endParaRPr lang="es-SV"/>
          </a:p>
        </p:txBody>
      </p:sp>
      <p:sp>
        <p:nvSpPr>
          <p:cNvPr id="6" name="Slide Number Placeholder 5"/>
          <p:cNvSpPr>
            <a:spLocks noGrp="1"/>
          </p:cNvSpPr>
          <p:nvPr>
            <p:ph type="sldNum" sz="quarter" idx="12"/>
          </p:nvPr>
        </p:nvSpPr>
        <p:spPr/>
        <p:txBody>
          <a:bodyPr/>
          <a:lstStyle/>
          <a:p>
            <a:fld id="{A5FBF6D4-933A-469C-87AD-4A7B813C96FC}" type="slidenum">
              <a:rPr lang="es-SV" smtClean="0"/>
              <a:t>‹Nº›</a:t>
            </a:fld>
            <a:endParaRPr lang="es-SV"/>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62393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A0736B5-B11B-4220-9711-92F2DE739A2D}" type="datetimeFigureOut">
              <a:rPr lang="es-SV" smtClean="0"/>
              <a:t>3/6/2021</a:t>
            </a:fld>
            <a:endParaRPr lang="es-SV"/>
          </a:p>
        </p:txBody>
      </p:sp>
      <p:sp>
        <p:nvSpPr>
          <p:cNvPr id="5" name="Footer Placeholder 4"/>
          <p:cNvSpPr>
            <a:spLocks noGrp="1"/>
          </p:cNvSpPr>
          <p:nvPr>
            <p:ph type="ftr" sz="quarter" idx="11"/>
          </p:nvPr>
        </p:nvSpPr>
        <p:spPr/>
        <p:txBody>
          <a:bodyPr/>
          <a:lstStyle/>
          <a:p>
            <a:endParaRPr lang="es-SV"/>
          </a:p>
        </p:txBody>
      </p:sp>
      <p:sp>
        <p:nvSpPr>
          <p:cNvPr id="6" name="Slide Number Placeholder 5"/>
          <p:cNvSpPr>
            <a:spLocks noGrp="1"/>
          </p:cNvSpPr>
          <p:nvPr>
            <p:ph type="sldNum" sz="quarter" idx="12"/>
          </p:nvPr>
        </p:nvSpPr>
        <p:spPr/>
        <p:txBody>
          <a:bodyPr/>
          <a:lstStyle/>
          <a:p>
            <a:fld id="{A5FBF6D4-933A-469C-87AD-4A7B813C96FC}" type="slidenum">
              <a:rPr lang="es-SV" smtClean="0"/>
              <a:t>‹Nº›</a:t>
            </a:fld>
            <a:endParaRPr lang="es-SV"/>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63806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A0736B5-B11B-4220-9711-92F2DE739A2D}" type="datetimeFigureOut">
              <a:rPr lang="es-SV" smtClean="0"/>
              <a:t>3/6/2021</a:t>
            </a:fld>
            <a:endParaRPr lang="es-SV"/>
          </a:p>
        </p:txBody>
      </p:sp>
      <p:sp>
        <p:nvSpPr>
          <p:cNvPr id="6" name="Footer Placeholder 5"/>
          <p:cNvSpPr>
            <a:spLocks noGrp="1"/>
          </p:cNvSpPr>
          <p:nvPr>
            <p:ph type="ftr" sz="quarter" idx="11"/>
          </p:nvPr>
        </p:nvSpPr>
        <p:spPr/>
        <p:txBody>
          <a:bodyPr/>
          <a:lstStyle/>
          <a:p>
            <a:endParaRPr lang="es-SV"/>
          </a:p>
        </p:txBody>
      </p:sp>
      <p:sp>
        <p:nvSpPr>
          <p:cNvPr id="7" name="Slide Number Placeholder 6"/>
          <p:cNvSpPr>
            <a:spLocks noGrp="1"/>
          </p:cNvSpPr>
          <p:nvPr>
            <p:ph type="sldNum" sz="quarter" idx="12"/>
          </p:nvPr>
        </p:nvSpPr>
        <p:spPr/>
        <p:txBody>
          <a:bodyPr/>
          <a:lstStyle/>
          <a:p>
            <a:fld id="{A5FBF6D4-933A-469C-87AD-4A7B813C96FC}" type="slidenum">
              <a:rPr lang="es-SV" smtClean="0"/>
              <a:t>‹Nº›</a:t>
            </a:fld>
            <a:endParaRPr lang="es-SV"/>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06602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447191" y="2824269"/>
            <a:ext cx="4645152" cy="264445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412362" y="2821491"/>
            <a:ext cx="4645152" cy="263737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A0736B5-B11B-4220-9711-92F2DE739A2D}" type="datetimeFigureOut">
              <a:rPr lang="es-SV" smtClean="0"/>
              <a:t>3/6/2021</a:t>
            </a:fld>
            <a:endParaRPr lang="es-SV"/>
          </a:p>
        </p:txBody>
      </p:sp>
      <p:sp>
        <p:nvSpPr>
          <p:cNvPr id="8" name="Footer Placeholder 7"/>
          <p:cNvSpPr>
            <a:spLocks noGrp="1"/>
          </p:cNvSpPr>
          <p:nvPr>
            <p:ph type="ftr" sz="quarter" idx="11"/>
          </p:nvPr>
        </p:nvSpPr>
        <p:spPr/>
        <p:txBody>
          <a:bodyPr/>
          <a:lstStyle/>
          <a:p>
            <a:endParaRPr lang="es-SV"/>
          </a:p>
        </p:txBody>
      </p:sp>
      <p:sp>
        <p:nvSpPr>
          <p:cNvPr id="9" name="Slide Number Placeholder 8"/>
          <p:cNvSpPr>
            <a:spLocks noGrp="1"/>
          </p:cNvSpPr>
          <p:nvPr>
            <p:ph type="sldNum" sz="quarter" idx="12"/>
          </p:nvPr>
        </p:nvSpPr>
        <p:spPr/>
        <p:txBody>
          <a:bodyPr/>
          <a:lstStyle/>
          <a:p>
            <a:fld id="{A5FBF6D4-933A-469C-87AD-4A7B813C96FC}" type="slidenum">
              <a:rPr lang="es-SV" smtClean="0"/>
              <a:t>‹Nº›</a:t>
            </a:fld>
            <a:endParaRPr lang="es-SV"/>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19673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9A0736B5-B11B-4220-9711-92F2DE739A2D}" type="datetimeFigureOut">
              <a:rPr lang="es-SV" smtClean="0"/>
              <a:t>3/6/2021</a:t>
            </a:fld>
            <a:endParaRPr lang="es-SV"/>
          </a:p>
        </p:txBody>
      </p:sp>
      <p:sp>
        <p:nvSpPr>
          <p:cNvPr id="4" name="Footer Placeholder 3"/>
          <p:cNvSpPr>
            <a:spLocks noGrp="1"/>
          </p:cNvSpPr>
          <p:nvPr>
            <p:ph type="ftr" sz="quarter" idx="11"/>
          </p:nvPr>
        </p:nvSpPr>
        <p:spPr/>
        <p:txBody>
          <a:bodyPr/>
          <a:lstStyle/>
          <a:p>
            <a:endParaRPr lang="es-SV"/>
          </a:p>
        </p:txBody>
      </p:sp>
      <p:sp>
        <p:nvSpPr>
          <p:cNvPr id="5" name="Slide Number Placeholder 4"/>
          <p:cNvSpPr>
            <a:spLocks noGrp="1"/>
          </p:cNvSpPr>
          <p:nvPr>
            <p:ph type="sldNum" sz="quarter" idx="12"/>
          </p:nvPr>
        </p:nvSpPr>
        <p:spPr/>
        <p:txBody>
          <a:bodyPr/>
          <a:lstStyle/>
          <a:p>
            <a:fld id="{A5FBF6D4-933A-469C-87AD-4A7B813C96FC}" type="slidenum">
              <a:rPr lang="es-SV" smtClean="0"/>
              <a:t>‹Nº›</a:t>
            </a:fld>
            <a:endParaRPr lang="es-SV"/>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86763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0736B5-B11B-4220-9711-92F2DE739A2D}" type="datetimeFigureOut">
              <a:rPr lang="es-SV" smtClean="0"/>
              <a:t>3/6/2021</a:t>
            </a:fld>
            <a:endParaRPr lang="es-SV"/>
          </a:p>
        </p:txBody>
      </p:sp>
      <p:sp>
        <p:nvSpPr>
          <p:cNvPr id="3" name="Footer Placeholder 2"/>
          <p:cNvSpPr>
            <a:spLocks noGrp="1"/>
          </p:cNvSpPr>
          <p:nvPr>
            <p:ph type="ftr" sz="quarter" idx="11"/>
          </p:nvPr>
        </p:nvSpPr>
        <p:spPr/>
        <p:txBody>
          <a:bodyPr/>
          <a:lstStyle/>
          <a:p>
            <a:endParaRPr lang="es-SV"/>
          </a:p>
        </p:txBody>
      </p:sp>
      <p:sp>
        <p:nvSpPr>
          <p:cNvPr id="4" name="Slide Number Placeholder 3"/>
          <p:cNvSpPr>
            <a:spLocks noGrp="1"/>
          </p:cNvSpPr>
          <p:nvPr>
            <p:ph type="sldNum" sz="quarter" idx="12"/>
          </p:nvPr>
        </p:nvSpPr>
        <p:spPr/>
        <p:txBody>
          <a:bodyPr/>
          <a:lstStyle/>
          <a:p>
            <a:fld id="{A5FBF6D4-933A-469C-87AD-4A7B813C96FC}" type="slidenum">
              <a:rPr lang="es-SV" smtClean="0"/>
              <a:t>‹Nº›</a:t>
            </a:fld>
            <a:endParaRPr lang="es-SV"/>
          </a:p>
        </p:txBody>
      </p:sp>
    </p:spTree>
    <p:extLst>
      <p:ext uri="{BB962C8B-B14F-4D97-AF65-F5344CB8AC3E}">
        <p14:creationId xmlns:p14="http://schemas.microsoft.com/office/powerpoint/2010/main" val="2307030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A0736B5-B11B-4220-9711-92F2DE739A2D}" type="datetimeFigureOut">
              <a:rPr lang="es-SV" smtClean="0"/>
              <a:t>3/6/2021</a:t>
            </a:fld>
            <a:endParaRPr lang="es-SV"/>
          </a:p>
        </p:txBody>
      </p:sp>
      <p:sp>
        <p:nvSpPr>
          <p:cNvPr id="6" name="Footer Placeholder 5"/>
          <p:cNvSpPr>
            <a:spLocks noGrp="1"/>
          </p:cNvSpPr>
          <p:nvPr>
            <p:ph type="ftr" sz="quarter" idx="11"/>
          </p:nvPr>
        </p:nvSpPr>
        <p:spPr/>
        <p:txBody>
          <a:bodyPr/>
          <a:lstStyle/>
          <a:p>
            <a:endParaRPr lang="es-SV"/>
          </a:p>
        </p:txBody>
      </p:sp>
      <p:sp>
        <p:nvSpPr>
          <p:cNvPr id="7" name="Slide Number Placeholder 6"/>
          <p:cNvSpPr>
            <a:spLocks noGrp="1"/>
          </p:cNvSpPr>
          <p:nvPr>
            <p:ph type="sldNum" sz="quarter" idx="12"/>
          </p:nvPr>
        </p:nvSpPr>
        <p:spPr/>
        <p:txBody>
          <a:bodyPr/>
          <a:lstStyle/>
          <a:p>
            <a:fld id="{A5FBF6D4-933A-469C-87AD-4A7B813C96FC}" type="slidenum">
              <a:rPr lang="es-SV" smtClean="0"/>
              <a:t>‹Nº›</a:t>
            </a:fld>
            <a:endParaRPr lang="es-SV"/>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72254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9A0736B5-B11B-4220-9711-92F2DE739A2D}" type="datetimeFigureOut">
              <a:rPr lang="es-SV" smtClean="0"/>
              <a:t>3/6/2021</a:t>
            </a:fld>
            <a:endParaRPr lang="es-SV"/>
          </a:p>
        </p:txBody>
      </p:sp>
      <p:sp>
        <p:nvSpPr>
          <p:cNvPr id="6" name="Footer Placeholder 5"/>
          <p:cNvSpPr>
            <a:spLocks noGrp="1"/>
          </p:cNvSpPr>
          <p:nvPr>
            <p:ph type="ftr" sz="quarter" idx="11"/>
          </p:nvPr>
        </p:nvSpPr>
        <p:spPr>
          <a:xfrm>
            <a:off x="1447382" y="318640"/>
            <a:ext cx="5541004" cy="320931"/>
          </a:xfrm>
        </p:spPr>
        <p:txBody>
          <a:bodyPr/>
          <a:lstStyle/>
          <a:p>
            <a:endParaRPr lang="es-SV"/>
          </a:p>
        </p:txBody>
      </p:sp>
      <p:sp>
        <p:nvSpPr>
          <p:cNvPr id="7" name="Slide Number Placeholder 6"/>
          <p:cNvSpPr>
            <a:spLocks noGrp="1"/>
          </p:cNvSpPr>
          <p:nvPr>
            <p:ph type="sldNum" sz="quarter" idx="12"/>
          </p:nvPr>
        </p:nvSpPr>
        <p:spPr/>
        <p:txBody>
          <a:bodyPr/>
          <a:lstStyle/>
          <a:p>
            <a:fld id="{A5FBF6D4-933A-469C-87AD-4A7B813C96FC}" type="slidenum">
              <a:rPr lang="es-SV" smtClean="0"/>
              <a:t>‹Nº›</a:t>
            </a:fld>
            <a:endParaRPr lang="es-SV"/>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7794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9A0736B5-B11B-4220-9711-92F2DE739A2D}" type="datetimeFigureOut">
              <a:rPr lang="es-SV" smtClean="0"/>
              <a:t>3/6/2021</a:t>
            </a:fld>
            <a:endParaRPr lang="es-SV"/>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s-SV"/>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5FBF6D4-933A-469C-87AD-4A7B813C96FC}" type="slidenum">
              <a:rPr lang="es-SV" smtClean="0"/>
              <a:t>‹Nº›</a:t>
            </a:fld>
            <a:endParaRPr lang="es-SV"/>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12676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CC221977-071D-498D-9415-98297344B3E9}"/>
              </a:ext>
            </a:extLst>
          </p:cNvPr>
          <p:cNvSpPr>
            <a:spLocks noGrp="1"/>
          </p:cNvSpPr>
          <p:nvPr>
            <p:ph type="subTitle" idx="1"/>
          </p:nvPr>
        </p:nvSpPr>
        <p:spPr>
          <a:xfrm>
            <a:off x="4209788" y="725709"/>
            <a:ext cx="6697672" cy="4505939"/>
          </a:xfrm>
        </p:spPr>
        <p:txBody>
          <a:bodyPr>
            <a:normAutofit/>
          </a:bodyPr>
          <a:lstStyle/>
          <a:p>
            <a:pPr algn="ctr"/>
            <a:r>
              <a:rPr lang="es-SV" dirty="0"/>
              <a:t>UNIVERSIDAD CATÓLICA DE EL SALVADOR.</a:t>
            </a:r>
          </a:p>
          <a:p>
            <a:pPr algn="ctr"/>
            <a:r>
              <a:rPr lang="es-SV" dirty="0"/>
              <a:t>UNICAES</a:t>
            </a:r>
          </a:p>
          <a:p>
            <a:pPr algn="ctr"/>
            <a:r>
              <a:rPr lang="es-SV" dirty="0"/>
              <a:t>FACULTAD DE INGENIERÍA Y ARQUITECTURA</a:t>
            </a:r>
          </a:p>
          <a:p>
            <a:pPr algn="ctr"/>
            <a:r>
              <a:rPr lang="es-SV" dirty="0"/>
              <a:t>MICROPROCESADORES Y ENSAMBLADORES</a:t>
            </a:r>
          </a:p>
          <a:p>
            <a:pPr algn="ctr"/>
            <a:r>
              <a:rPr lang="es-SV" dirty="0"/>
              <a:t>CATEDRÁTICO: ING. HENRY MAGARI VANEGAS RODRÍGUEZ</a:t>
            </a:r>
          </a:p>
          <a:p>
            <a:pPr algn="ctr"/>
            <a:r>
              <a:rPr lang="es-SV" dirty="0"/>
              <a:t>PROYECTO: ENERGIA RENOVABLE</a:t>
            </a:r>
          </a:p>
          <a:p>
            <a:pPr algn="ctr"/>
            <a:r>
              <a:rPr lang="es-SV" dirty="0"/>
              <a:t>ALUMNOS: MARVIN ALEXANDER RUÍZ SANTOS</a:t>
            </a:r>
          </a:p>
          <a:p>
            <a:pPr algn="ctr"/>
            <a:r>
              <a:rPr lang="es-SV" dirty="0"/>
              <a:t>JAIME ALBERTO PORTILLO LUNA</a:t>
            </a:r>
          </a:p>
          <a:p>
            <a:pPr algn="ctr"/>
            <a:r>
              <a:rPr lang="es-SV" dirty="0"/>
              <a:t>BRAYAN WILLIAM RIVAS ORELLANA</a:t>
            </a:r>
          </a:p>
          <a:p>
            <a:pPr algn="ctr"/>
            <a:endParaRPr lang="es-SV" dirty="0"/>
          </a:p>
        </p:txBody>
      </p:sp>
      <p:pic>
        <p:nvPicPr>
          <p:cNvPr id="5" name="Imagen 4" descr="Un letrero de color negro&#10;&#10;Descripción generada automáticamente con confianza media">
            <a:extLst>
              <a:ext uri="{FF2B5EF4-FFF2-40B4-BE49-F238E27FC236}">
                <a16:creationId xmlns:a16="http://schemas.microsoft.com/office/drawing/2014/main" id="{F11EE4C6-FFED-4F99-ABE5-6BE6D1B34D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672" y="398539"/>
            <a:ext cx="2805203" cy="2860462"/>
          </a:xfrm>
          <a:prstGeom prst="rect">
            <a:avLst/>
          </a:prstGeom>
        </p:spPr>
      </p:pic>
    </p:spTree>
    <p:extLst>
      <p:ext uri="{BB962C8B-B14F-4D97-AF65-F5344CB8AC3E}">
        <p14:creationId xmlns:p14="http://schemas.microsoft.com/office/powerpoint/2010/main" val="437579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875CF6-C8CC-4344-8FA3-BDA85C23479E}"/>
              </a:ext>
            </a:extLst>
          </p:cNvPr>
          <p:cNvSpPr>
            <a:spLocks noGrp="1"/>
          </p:cNvSpPr>
          <p:nvPr>
            <p:ph type="title"/>
          </p:nvPr>
        </p:nvSpPr>
        <p:spPr>
          <a:xfrm>
            <a:off x="1485135" y="938743"/>
            <a:ext cx="9603275" cy="1049235"/>
          </a:xfrm>
        </p:spPr>
        <p:txBody>
          <a:bodyPr/>
          <a:lstStyle/>
          <a:p>
            <a:r>
              <a:rPr lang="es-SV" dirty="0"/>
              <a:t>Introducción</a:t>
            </a:r>
          </a:p>
        </p:txBody>
      </p:sp>
      <p:sp>
        <p:nvSpPr>
          <p:cNvPr id="5" name="CuadroTexto 4">
            <a:extLst>
              <a:ext uri="{FF2B5EF4-FFF2-40B4-BE49-F238E27FC236}">
                <a16:creationId xmlns:a16="http://schemas.microsoft.com/office/drawing/2014/main" id="{2AB3F739-0A7F-43D0-B374-A6B47F65E859}"/>
              </a:ext>
            </a:extLst>
          </p:cNvPr>
          <p:cNvSpPr txBox="1"/>
          <p:nvPr/>
        </p:nvSpPr>
        <p:spPr>
          <a:xfrm>
            <a:off x="2866552" y="2828835"/>
            <a:ext cx="7351239" cy="1200329"/>
          </a:xfrm>
          <a:prstGeom prst="rect">
            <a:avLst/>
          </a:prstGeom>
          <a:noFill/>
        </p:spPr>
        <p:txBody>
          <a:bodyPr wrap="square">
            <a:spAutoFit/>
          </a:bodyPr>
          <a:lstStyle/>
          <a:p>
            <a:r>
              <a:rPr lang="es-MX" dirty="0"/>
              <a:t>La tecnología se ha convertido en poco tiempo en una de las ramas más importantes en la vida del ser humano, la innovación y las herramientas se han considerado cruciales para crear nuevos objetos que faciliten realizar acciones con el menor esfuerzo.</a:t>
            </a:r>
            <a:endParaRPr lang="es-SV" dirty="0"/>
          </a:p>
        </p:txBody>
      </p:sp>
    </p:spTree>
    <p:extLst>
      <p:ext uri="{BB962C8B-B14F-4D97-AF65-F5344CB8AC3E}">
        <p14:creationId xmlns:p14="http://schemas.microsoft.com/office/powerpoint/2010/main" val="1627907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948379-79C8-484E-A456-4022928FB47E}"/>
              </a:ext>
            </a:extLst>
          </p:cNvPr>
          <p:cNvSpPr>
            <a:spLocks noGrp="1"/>
          </p:cNvSpPr>
          <p:nvPr>
            <p:ph type="title"/>
          </p:nvPr>
        </p:nvSpPr>
        <p:spPr/>
        <p:txBody>
          <a:bodyPr/>
          <a:lstStyle/>
          <a:p>
            <a:r>
              <a:rPr lang="es-SV" dirty="0"/>
              <a:t>componentes</a:t>
            </a:r>
          </a:p>
        </p:txBody>
      </p:sp>
      <p:pic>
        <p:nvPicPr>
          <p:cNvPr id="4" name="Imagen 3">
            <a:extLst>
              <a:ext uri="{FF2B5EF4-FFF2-40B4-BE49-F238E27FC236}">
                <a16:creationId xmlns:a16="http://schemas.microsoft.com/office/drawing/2014/main" id="{4C64C986-1BC7-4A83-B005-5AAF4DE01216}"/>
              </a:ext>
            </a:extLst>
          </p:cNvPr>
          <p:cNvPicPr>
            <a:picLocks noChangeAspect="1"/>
          </p:cNvPicPr>
          <p:nvPr/>
        </p:nvPicPr>
        <p:blipFill rotWithShape="1">
          <a:blip r:embed="rId2"/>
          <a:srcRect l="8568" t="4255" r="56267" b="58328"/>
          <a:stretch/>
        </p:blipFill>
        <p:spPr>
          <a:xfrm>
            <a:off x="2656112" y="2332652"/>
            <a:ext cx="2603242" cy="2537750"/>
          </a:xfrm>
          <a:prstGeom prst="rect">
            <a:avLst/>
          </a:prstGeom>
        </p:spPr>
      </p:pic>
      <p:pic>
        <p:nvPicPr>
          <p:cNvPr id="5" name="Imagen 4">
            <a:extLst>
              <a:ext uri="{FF2B5EF4-FFF2-40B4-BE49-F238E27FC236}">
                <a16:creationId xmlns:a16="http://schemas.microsoft.com/office/drawing/2014/main" id="{33BF6CC6-FA63-4FCF-B991-85DA658E4CE8}"/>
              </a:ext>
            </a:extLst>
          </p:cNvPr>
          <p:cNvPicPr>
            <a:picLocks noChangeAspect="1"/>
          </p:cNvPicPr>
          <p:nvPr/>
        </p:nvPicPr>
        <p:blipFill rotWithShape="1">
          <a:blip r:embed="rId2"/>
          <a:srcRect l="8568" t="41673" r="56267" b="11978"/>
          <a:stretch/>
        </p:blipFill>
        <p:spPr>
          <a:xfrm>
            <a:off x="7019731" y="2332652"/>
            <a:ext cx="2516157" cy="3038379"/>
          </a:xfrm>
          <a:prstGeom prst="rect">
            <a:avLst/>
          </a:prstGeom>
        </p:spPr>
      </p:pic>
    </p:spTree>
    <p:extLst>
      <p:ext uri="{BB962C8B-B14F-4D97-AF65-F5344CB8AC3E}">
        <p14:creationId xmlns:p14="http://schemas.microsoft.com/office/powerpoint/2010/main" val="1472410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8" name="Picture 37">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0" name="Straight Connector 39">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44" name="Rectangle 43">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ítulo 1">
            <a:extLst>
              <a:ext uri="{FF2B5EF4-FFF2-40B4-BE49-F238E27FC236}">
                <a16:creationId xmlns:a16="http://schemas.microsoft.com/office/drawing/2014/main" id="{2802735F-1276-425A-A365-9C034B436D7B}"/>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3600"/>
              <a:t>Análisis financiero</a:t>
            </a:r>
          </a:p>
        </p:txBody>
      </p:sp>
      <p:cxnSp>
        <p:nvCxnSpPr>
          <p:cNvPr id="48" name="Straight Connector 47">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50" name="Group 49">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51" name="Rectangle 50">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54" name="Rectangle 53">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3">
            <a:extLst>
              <a:ext uri="{FF2B5EF4-FFF2-40B4-BE49-F238E27FC236}">
                <a16:creationId xmlns:a16="http://schemas.microsoft.com/office/drawing/2014/main" id="{7FF45B4B-E397-45C0-B116-3CC84F948605}"/>
              </a:ext>
            </a:extLst>
          </p:cNvPr>
          <p:cNvPicPr>
            <a:picLocks noChangeAspect="1"/>
          </p:cNvPicPr>
          <p:nvPr/>
        </p:nvPicPr>
        <p:blipFill>
          <a:blip r:embed="rId3"/>
          <a:stretch>
            <a:fillRect/>
          </a:stretch>
        </p:blipFill>
        <p:spPr>
          <a:xfrm>
            <a:off x="5648147" y="1116345"/>
            <a:ext cx="4223372" cy="3866172"/>
          </a:xfrm>
          <a:prstGeom prst="rect">
            <a:avLst/>
          </a:prstGeom>
        </p:spPr>
      </p:pic>
      <p:pic>
        <p:nvPicPr>
          <p:cNvPr id="56" name="Picture 55">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8" name="Straight Connector 57">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0343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50BEDA-296C-4A63-BAC8-3B90A778E019}"/>
              </a:ext>
            </a:extLst>
          </p:cNvPr>
          <p:cNvSpPr>
            <a:spLocks noGrp="1"/>
          </p:cNvSpPr>
          <p:nvPr>
            <p:ph type="title"/>
          </p:nvPr>
        </p:nvSpPr>
        <p:spPr/>
        <p:txBody>
          <a:bodyPr/>
          <a:lstStyle/>
          <a:p>
            <a:r>
              <a:rPr lang="es-SV" dirty="0"/>
              <a:t>Metodología </a:t>
            </a:r>
          </a:p>
        </p:txBody>
      </p:sp>
      <p:pic>
        <p:nvPicPr>
          <p:cNvPr id="5" name="Imagen 4" descr="Interfaz de usuario gráfica, Aplicación&#10;&#10;Descripción generada automáticamente">
            <a:extLst>
              <a:ext uri="{FF2B5EF4-FFF2-40B4-BE49-F238E27FC236}">
                <a16:creationId xmlns:a16="http://schemas.microsoft.com/office/drawing/2014/main" id="{5A972191-DA6F-4DA8-A3E3-C90849302B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6278" y="2036865"/>
            <a:ext cx="4333875" cy="3790950"/>
          </a:xfrm>
          <a:prstGeom prst="rect">
            <a:avLst/>
          </a:prstGeom>
        </p:spPr>
      </p:pic>
    </p:spTree>
    <p:extLst>
      <p:ext uri="{BB962C8B-B14F-4D97-AF65-F5344CB8AC3E}">
        <p14:creationId xmlns:p14="http://schemas.microsoft.com/office/powerpoint/2010/main" val="2168313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C2E84A-3674-4AE2-8E34-320BB5607A7F}"/>
              </a:ext>
            </a:extLst>
          </p:cNvPr>
          <p:cNvSpPr>
            <a:spLocks noGrp="1"/>
          </p:cNvSpPr>
          <p:nvPr>
            <p:ph type="title"/>
          </p:nvPr>
        </p:nvSpPr>
        <p:spPr/>
        <p:txBody>
          <a:bodyPr/>
          <a:lstStyle/>
          <a:p>
            <a:r>
              <a:rPr lang="es-SV" dirty="0"/>
              <a:t>funcionamiento</a:t>
            </a:r>
          </a:p>
        </p:txBody>
      </p:sp>
      <p:pic>
        <p:nvPicPr>
          <p:cNvPr id="7" name="Imagen 6" descr="Diagrama, Esquemático&#10;&#10;Descripción generada automáticamente">
            <a:extLst>
              <a:ext uri="{FF2B5EF4-FFF2-40B4-BE49-F238E27FC236}">
                <a16:creationId xmlns:a16="http://schemas.microsoft.com/office/drawing/2014/main" id="{4D92A6E4-155D-4DC1-AB58-A56B792E95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1988" y="2155971"/>
            <a:ext cx="4568023" cy="3584941"/>
          </a:xfrm>
          <a:prstGeom prst="rect">
            <a:avLst/>
          </a:prstGeom>
        </p:spPr>
      </p:pic>
    </p:spTree>
    <p:extLst>
      <p:ext uri="{BB962C8B-B14F-4D97-AF65-F5344CB8AC3E}">
        <p14:creationId xmlns:p14="http://schemas.microsoft.com/office/powerpoint/2010/main" val="329743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DFE8F7-97D0-4611-9BD9-230A03BEB9AB}"/>
              </a:ext>
            </a:extLst>
          </p:cNvPr>
          <p:cNvSpPr>
            <a:spLocks noGrp="1"/>
          </p:cNvSpPr>
          <p:nvPr>
            <p:ph type="title"/>
          </p:nvPr>
        </p:nvSpPr>
        <p:spPr/>
        <p:txBody>
          <a:bodyPr/>
          <a:lstStyle/>
          <a:p>
            <a:r>
              <a:rPr lang="es-SV" dirty="0"/>
              <a:t>código</a:t>
            </a:r>
          </a:p>
        </p:txBody>
      </p:sp>
      <p:pic>
        <p:nvPicPr>
          <p:cNvPr id="5" name="Imagen 4" descr="Icono&#10;&#10;Descripción generada automáticamente">
            <a:extLst>
              <a:ext uri="{FF2B5EF4-FFF2-40B4-BE49-F238E27FC236}">
                <a16:creationId xmlns:a16="http://schemas.microsoft.com/office/drawing/2014/main" id="{8D2A6FFF-6150-427B-B94A-0C927D4AC614}"/>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4883" b="96094" l="10000" r="90000">
                        <a14:foregroundMark x1="37935" y1="9570" x2="37174" y2="10742"/>
                        <a14:foregroundMark x1="50652" y1="6250" x2="52065" y2="5078"/>
                        <a14:foregroundMark x1="47609" y1="96094" x2="47609" y2="96094"/>
                        <a14:foregroundMark x1="54783" y1="48633" x2="54783" y2="48633"/>
                        <a14:foregroundMark x1="50543" y1="48633" x2="50543" y2="48633"/>
                        <a14:foregroundMark x1="44674" y1="49414" x2="44674" y2="49414"/>
                      </a14:backgroundRemoval>
                    </a14:imgEffect>
                  </a14:imgLayer>
                </a14:imgProps>
              </a:ext>
              <a:ext uri="{28A0092B-C50C-407E-A947-70E740481C1C}">
                <a14:useLocalDpi xmlns:a14="http://schemas.microsoft.com/office/drawing/2010/main" val="0"/>
              </a:ext>
            </a:extLst>
          </a:blip>
          <a:stretch>
            <a:fillRect/>
          </a:stretch>
        </p:blipFill>
        <p:spPr>
          <a:xfrm>
            <a:off x="3454915" y="2357307"/>
            <a:ext cx="5282169" cy="2939642"/>
          </a:xfrm>
          <a:prstGeom prst="rect">
            <a:avLst/>
          </a:prstGeom>
        </p:spPr>
      </p:pic>
    </p:spTree>
    <p:extLst>
      <p:ext uri="{BB962C8B-B14F-4D97-AF65-F5344CB8AC3E}">
        <p14:creationId xmlns:p14="http://schemas.microsoft.com/office/powerpoint/2010/main" val="2626737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648F0F-B343-4A6B-AA7F-C11FD104A6E6}"/>
              </a:ext>
            </a:extLst>
          </p:cNvPr>
          <p:cNvSpPr>
            <a:spLocks noGrp="1"/>
          </p:cNvSpPr>
          <p:nvPr>
            <p:ph type="title"/>
          </p:nvPr>
        </p:nvSpPr>
        <p:spPr/>
        <p:txBody>
          <a:bodyPr/>
          <a:lstStyle/>
          <a:p>
            <a:r>
              <a:rPr lang="es-SV" dirty="0"/>
              <a:t>conclusión</a:t>
            </a:r>
          </a:p>
        </p:txBody>
      </p:sp>
      <p:sp>
        <p:nvSpPr>
          <p:cNvPr id="5" name="CuadroTexto 4">
            <a:extLst>
              <a:ext uri="{FF2B5EF4-FFF2-40B4-BE49-F238E27FC236}">
                <a16:creationId xmlns:a16="http://schemas.microsoft.com/office/drawing/2014/main" id="{5D28F3B6-217D-42B1-9911-41524FC345CE}"/>
              </a:ext>
            </a:extLst>
          </p:cNvPr>
          <p:cNvSpPr txBox="1"/>
          <p:nvPr/>
        </p:nvSpPr>
        <p:spPr>
          <a:xfrm>
            <a:off x="2321653" y="2669120"/>
            <a:ext cx="8013583" cy="1754326"/>
          </a:xfrm>
          <a:prstGeom prst="rect">
            <a:avLst/>
          </a:prstGeom>
          <a:noFill/>
        </p:spPr>
        <p:txBody>
          <a:bodyPr wrap="square">
            <a:spAutoFit/>
          </a:bodyPr>
          <a:lstStyle/>
          <a:p>
            <a:pPr algn="just"/>
            <a:r>
              <a:rPr lang="es-MX" dirty="0"/>
              <a:t>El ser humano vive en un entorno en el que se ha dado cuenta que las energías renovables son el mejor camino al futuro. Son energías más limpias, no involucran la contaminación ambiental y ente otras. La energía renovable con baja exposición a la intemperie es una excelente forma de usar la energía del sol en dispositivos que al ser humano le pueden servir. Sin duda alguna los resultados que se dieron en este proyecto fueron exitosos y con ello se cumple el objetivo.</a:t>
            </a:r>
            <a:endParaRPr lang="es-SV" dirty="0"/>
          </a:p>
        </p:txBody>
      </p:sp>
    </p:spTree>
    <p:extLst>
      <p:ext uri="{BB962C8B-B14F-4D97-AF65-F5344CB8AC3E}">
        <p14:creationId xmlns:p14="http://schemas.microsoft.com/office/powerpoint/2010/main" val="6830072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8742F3-F319-437A-A24D-A505752CFA86}"/>
              </a:ext>
            </a:extLst>
          </p:cNvPr>
          <p:cNvSpPr>
            <a:spLocks noGrp="1"/>
          </p:cNvSpPr>
          <p:nvPr>
            <p:ph type="title"/>
          </p:nvPr>
        </p:nvSpPr>
        <p:spPr/>
        <p:txBody>
          <a:bodyPr/>
          <a:lstStyle/>
          <a:p>
            <a:r>
              <a:rPr lang="es-SV" dirty="0"/>
              <a:t>recomendaciones</a:t>
            </a:r>
          </a:p>
        </p:txBody>
      </p:sp>
      <p:sp>
        <p:nvSpPr>
          <p:cNvPr id="5" name="CuadroTexto 4">
            <a:extLst>
              <a:ext uri="{FF2B5EF4-FFF2-40B4-BE49-F238E27FC236}">
                <a16:creationId xmlns:a16="http://schemas.microsoft.com/office/drawing/2014/main" id="{9EA7FD3A-2210-40A7-9A7E-BFB7D40A8FB2}"/>
              </a:ext>
            </a:extLst>
          </p:cNvPr>
          <p:cNvSpPr txBox="1"/>
          <p:nvPr/>
        </p:nvSpPr>
        <p:spPr>
          <a:xfrm>
            <a:off x="1373312" y="2346614"/>
            <a:ext cx="6102220" cy="2308324"/>
          </a:xfrm>
          <a:prstGeom prst="rect">
            <a:avLst/>
          </a:prstGeom>
          <a:noFill/>
        </p:spPr>
        <p:txBody>
          <a:bodyPr wrap="square">
            <a:spAutoFit/>
          </a:bodyPr>
          <a:lstStyle/>
          <a:p>
            <a:r>
              <a:rPr lang="es-MX" dirty="0"/>
              <a:t>-Nuestro proyecto se pudiera utilizar para cargar un teléfono celular o Tablet.</a:t>
            </a:r>
          </a:p>
          <a:p>
            <a:r>
              <a:rPr lang="es-MX" dirty="0"/>
              <a:t>-Conectar una lampara.</a:t>
            </a:r>
          </a:p>
          <a:p>
            <a:r>
              <a:rPr lang="es-MX" dirty="0"/>
              <a:t>-Suministrar energía para encender algún dispositivo electrónico.</a:t>
            </a:r>
          </a:p>
          <a:p>
            <a:r>
              <a:rPr lang="es-MX" dirty="0"/>
              <a:t>-Se puede utilizar en cualquier lugar.</a:t>
            </a:r>
          </a:p>
          <a:p>
            <a:r>
              <a:rPr lang="es-MX" dirty="0"/>
              <a:t>-Buen tiempo de carga.</a:t>
            </a:r>
          </a:p>
          <a:p>
            <a:r>
              <a:rPr lang="es-MX" dirty="0"/>
              <a:t>-Los componentes no son difíciles de conseguir.</a:t>
            </a:r>
          </a:p>
        </p:txBody>
      </p:sp>
    </p:spTree>
    <p:extLst>
      <p:ext uri="{BB962C8B-B14F-4D97-AF65-F5344CB8AC3E}">
        <p14:creationId xmlns:p14="http://schemas.microsoft.com/office/powerpoint/2010/main" val="1731512095"/>
      </p:ext>
    </p:extLst>
  </p:cSld>
  <p:clrMapOvr>
    <a:masterClrMapping/>
  </p:clrMapOvr>
</p:sld>
</file>

<file path=ppt/theme/theme1.xml><?xml version="1.0" encoding="utf-8"?>
<a:theme xmlns:a="http://schemas.openxmlformats.org/drawingml/2006/main" name="Galería">
  <a:themeElements>
    <a:clrScheme name="Galería">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ería">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ía">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Galería</Template>
  <TotalTime>20</TotalTime>
  <Words>234</Words>
  <Application>Microsoft Office PowerPoint</Application>
  <PresentationFormat>Panorámica</PresentationFormat>
  <Paragraphs>25</Paragraphs>
  <Slides>9</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9</vt:i4>
      </vt:variant>
    </vt:vector>
  </HeadingPairs>
  <TitlesOfParts>
    <vt:vector size="12" baseType="lpstr">
      <vt:lpstr>Arial</vt:lpstr>
      <vt:lpstr>Gill Sans MT</vt:lpstr>
      <vt:lpstr>Galería</vt:lpstr>
      <vt:lpstr>Presentación de PowerPoint</vt:lpstr>
      <vt:lpstr>Introducción</vt:lpstr>
      <vt:lpstr>componentes</vt:lpstr>
      <vt:lpstr>Análisis financiero</vt:lpstr>
      <vt:lpstr>Metodología </vt:lpstr>
      <vt:lpstr>funcionamiento</vt:lpstr>
      <vt:lpstr>código</vt:lpstr>
      <vt:lpstr>conclusión</vt:lpstr>
      <vt:lpstr>recomendaciones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MARVIN ALEXANDER RUIZ SANTOS</dc:creator>
  <cp:lastModifiedBy>MARVIN ALEXANDER RUIZ SANTOS</cp:lastModifiedBy>
  <cp:revision>3</cp:revision>
  <dcterms:created xsi:type="dcterms:W3CDTF">2021-06-03T23:04:24Z</dcterms:created>
  <dcterms:modified xsi:type="dcterms:W3CDTF">2021-06-03T23:24:29Z</dcterms:modified>
</cp:coreProperties>
</file>