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7" r:id="rId2"/>
    <p:sldId id="302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95" r:id="rId14"/>
    <p:sldId id="298" r:id="rId15"/>
    <p:sldId id="296" r:id="rId16"/>
    <p:sldId id="283" r:id="rId17"/>
    <p:sldId id="297" r:id="rId18"/>
    <p:sldId id="285" r:id="rId19"/>
    <p:sldId id="286" r:id="rId20"/>
    <p:sldId id="299" r:id="rId21"/>
    <p:sldId id="300" r:id="rId22"/>
    <p:sldId id="301" r:id="rId23"/>
    <p:sldId id="303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287"/>
            <p14:sldId id="302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95"/>
            <p14:sldId id="298"/>
            <p14:sldId id="296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0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2032000"/>
            <a:ext cx="10638971" cy="583211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Исследование алгоритма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Виолы-Джонса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92906" y="448494"/>
            <a:ext cx="7824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dirty="0"/>
              <a:t>Санкт-Петербургский политехнический университет Петра Великого</a:t>
            </a:r>
          </a:p>
          <a:p>
            <a:pPr algn="ctr">
              <a:buNone/>
            </a:pPr>
            <a:r>
              <a:rPr lang="ru-RU" sz="2000" dirty="0"/>
              <a:t>Институт компьютерных наук и технологий</a:t>
            </a:r>
            <a:endParaRPr lang="ru-RU" sz="2000" b="1" i="1" dirty="0"/>
          </a:p>
          <a:p>
            <a:pPr algn="ctr">
              <a:buNone/>
            </a:pPr>
            <a:r>
              <a:rPr lang="ru-RU" sz="2000" dirty="0"/>
              <a:t>Кафедра «Измерительные информационные технологии»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3155" y="2982999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10.03.01 Информационная безопасность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57265" y="37355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ru-RU" sz="2000" b="1" dirty="0"/>
              <a:t>Выпускная квалификационная работа </a:t>
            </a:r>
            <a:endParaRPr lang="ru-RU" sz="2000" dirty="0"/>
          </a:p>
          <a:p>
            <a:pPr algn="ctr">
              <a:buNone/>
            </a:pPr>
            <a:r>
              <a:rPr lang="ru-RU" sz="2000" b="1" dirty="0"/>
              <a:t>на соискание степени бакалавра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57265" y="5826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ru-RU"/>
              <a:t>Санкт-Петербург </a:t>
            </a:r>
          </a:p>
          <a:p>
            <a:pPr algn="ctr">
              <a:buNone/>
            </a:pPr>
            <a:r>
              <a:rPr lang="ru-RU"/>
              <a:t>2017 г.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47952" y="4811891"/>
            <a:ext cx="487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Студент гр. 43505/2	Сидоренко Е.В.</a:t>
            </a:r>
          </a:p>
          <a:p>
            <a:r>
              <a:rPr lang="ru-RU" dirty="0"/>
              <a:t>Руководитель: д.т.н., проф. 	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656943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3.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01843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4.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 r="1926" b="12008"/>
          <a:stretch/>
        </p:blipFill>
        <p:spPr>
          <a:xfrm>
            <a:off x="2413372" y="1690688"/>
            <a:ext cx="736525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61532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Цели:</a:t>
            </a:r>
          </a:p>
          <a:p>
            <a:pPr lvl="1" algn="just"/>
            <a:r>
              <a:rPr lang="ru-RU" dirty="0"/>
              <a:t>Реализовать алгоритм детектирования Виолы-Джонса</a:t>
            </a:r>
          </a:p>
          <a:p>
            <a:pPr lvl="1" algn="just"/>
            <a:r>
              <a:rPr lang="ru-RU" dirty="0"/>
              <a:t>Выполнить модификацию алгоритма с использованием различных алгоритмов классификации</a:t>
            </a:r>
          </a:p>
          <a:p>
            <a:pPr lvl="1" algn="just"/>
            <a:r>
              <a:rPr lang="ru-RU" dirty="0"/>
              <a:t>Провести сравнение результатов тестирования</a:t>
            </a:r>
          </a:p>
          <a:p>
            <a:pPr algn="just"/>
            <a:r>
              <a:rPr lang="ru-RU" b="1" dirty="0"/>
              <a:t>Задачи:</a:t>
            </a:r>
          </a:p>
          <a:p>
            <a:pPr lvl="1" algn="just"/>
            <a:r>
              <a:rPr lang="ru-RU" dirty="0"/>
              <a:t>Провести анализ алгоритма Виолы-Джонса</a:t>
            </a:r>
          </a:p>
          <a:p>
            <a:pPr lvl="1" algn="just"/>
            <a:r>
              <a:rPr lang="ru-RU" dirty="0"/>
              <a:t>Реализовать каждый этап алгоритма с использованием пакета </a:t>
            </a:r>
            <a:r>
              <a:rPr lang="en-US" dirty="0"/>
              <a:t>MATLAB</a:t>
            </a:r>
          </a:p>
          <a:p>
            <a:pPr lvl="1" algn="just"/>
            <a:r>
              <a:rPr lang="ru-RU" dirty="0"/>
              <a:t>Построить графики качества детектирования</a:t>
            </a:r>
          </a:p>
          <a:p>
            <a:pPr lvl="1" algn="just"/>
            <a:r>
              <a:rPr lang="ru-RU" dirty="0"/>
              <a:t>Получить оценку точности классификации</a:t>
            </a:r>
          </a:p>
          <a:p>
            <a:pPr lvl="1" algn="just"/>
            <a:r>
              <a:rPr lang="ru-RU" dirty="0"/>
              <a:t>Получить ошибки первого и второго рода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4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53704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Сидоренко Е.В. Анализ алгоритма Виолы-Джонса и аналитическое сравнение различных видов его модификаций. Информатика и кибернетика (</a:t>
            </a:r>
            <a:r>
              <a:rPr lang="ru-RU" dirty="0" err="1"/>
              <a:t>ComCon</a:t>
            </a:r>
            <a:r>
              <a:rPr lang="ru-RU" dirty="0"/>
              <a:t>–2017): сборник докладов студенческой научной конференции Института компьютерных наук и технологий. 3–8 апреля 2017 года. – СПб.: Изд-во </a:t>
            </a:r>
            <a:r>
              <a:rPr lang="ru-RU" dirty="0" err="1"/>
              <a:t>Политехн</a:t>
            </a:r>
            <a:r>
              <a:rPr lang="ru-RU" dirty="0"/>
              <a:t>. ун-та, 2017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46372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1. https://habrahabr.ru/company/recognitor/blog/228195/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84058" y="5082647"/>
            <a:ext cx="2601523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85581" y="4757188"/>
            <a:ext cx="3147271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8625114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2. https://computersciencesource.wordpress.com/2010/09/03/computer-vision-the-integral-image/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642</Words>
  <Application>Microsoft Office PowerPoint</Application>
  <PresentationFormat>Широкоэкранный</PresentationFormat>
  <Paragraphs>185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Цели и задачи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Концепция</vt:lpstr>
      <vt:lpstr>Задача дискриминантного анализа</vt:lpstr>
      <vt:lpstr>Входные и выходные данные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Что планируется реализовать</vt:lpstr>
      <vt:lpstr>Заключение</vt:lpstr>
      <vt:lpstr>Публикации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101</cp:revision>
  <cp:lastPrinted>2017-06-12T10:29:51Z</cp:lastPrinted>
  <dcterms:created xsi:type="dcterms:W3CDTF">2017-01-14T10:59:35Z</dcterms:created>
  <dcterms:modified xsi:type="dcterms:W3CDTF">2017-06-14T18:03:04Z</dcterms:modified>
</cp:coreProperties>
</file>