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7" r:id="rId2"/>
    <p:sldId id="268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70" r:id="rId14"/>
    <p:sldId id="295" r:id="rId15"/>
    <p:sldId id="296" r:id="rId16"/>
    <p:sldId id="298" r:id="rId17"/>
    <p:sldId id="283" r:id="rId18"/>
    <p:sldId id="297" r:id="rId19"/>
    <p:sldId id="285" r:id="rId20"/>
    <p:sldId id="286" r:id="rId21"/>
    <p:sldId id="299" r:id="rId22"/>
    <p:sldId id="301" r:id="rId23"/>
    <p:sldId id="300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287"/>
            <p14:sldId id="268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70"/>
            <p14:sldId id="295"/>
            <p14:sldId id="296"/>
            <p14:sldId id="298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1196111"/>
            <a:ext cx="10638971" cy="250767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6" y="1690688"/>
            <a:ext cx="6180632" cy="48056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3557" y="1690688"/>
            <a:ext cx="5344886" cy="4247629"/>
          </a:xfrm>
        </p:spPr>
        <p:txBody>
          <a:bodyPr>
            <a:normAutofit/>
          </a:bodyPr>
          <a:lstStyle/>
          <a:p>
            <a:r>
              <a:rPr lang="ru-RU" sz="2800" dirty="0"/>
              <a:t>Признаки Хаара</a:t>
            </a:r>
          </a:p>
          <a:p>
            <a:r>
              <a:rPr lang="ru-RU" sz="2800" dirty="0"/>
              <a:t>Интегральное изображение</a:t>
            </a:r>
          </a:p>
          <a:p>
            <a:r>
              <a:rPr lang="en-US" sz="2800" dirty="0"/>
              <a:t>AdaBoost</a:t>
            </a:r>
          </a:p>
          <a:p>
            <a:r>
              <a:rPr lang="ru-RU" sz="2800" dirty="0"/>
              <a:t>Тестирование алгоритма</a:t>
            </a:r>
          </a:p>
          <a:p>
            <a:r>
              <a:rPr lang="ru-RU" dirty="0"/>
              <a:t>Заключение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61532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53704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052231" y="5082647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17409" y="4757188"/>
            <a:ext cx="3215443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519</Words>
  <Application>Microsoft Office PowerPoint</Application>
  <PresentationFormat>Широкоэкранный</PresentationFormat>
  <Paragraphs>168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Обзорная часть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Псевдокод</vt:lpstr>
      <vt:lpstr>Концепция</vt:lpstr>
      <vt:lpstr>Входные и выходные данные</vt:lpstr>
      <vt:lpstr>Задача дискриминантного анализа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Заключение</vt:lpstr>
      <vt:lpstr>Что планируется реализовать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89</cp:revision>
  <cp:lastPrinted>2017-06-12T10:29:51Z</cp:lastPrinted>
  <dcterms:created xsi:type="dcterms:W3CDTF">2017-01-14T10:59:35Z</dcterms:created>
  <dcterms:modified xsi:type="dcterms:W3CDTF">2017-06-12T10:29:57Z</dcterms:modified>
</cp:coreProperties>
</file>