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2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66FA4-A08D-447C-A888-E38E34057662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414AE-A3B9-45F2-80AB-CAB1ADE66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70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63EC9-81C8-45BA-AB61-E11A327824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D3CBB-750B-4CFD-B999-951420270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6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89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58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49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2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pic>
        <p:nvPicPr>
          <p:cNvPr id="1027" name="Picture 8" descr="ui_img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9" descr="ui_img02_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pic>
        <p:nvPicPr>
          <p:cNvPr id="1030" name="Picture 11" descr="ui_img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ui_img02_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 smtClean="0">
              <a:latin typeface="Arial" charset="0"/>
            </a:endParaRP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000" smtClean="0">
                <a:solidFill>
                  <a:schemeClr val="bg1"/>
                </a:solidFill>
                <a:latin typeface="Arial" charset="0"/>
              </a:rPr>
              <a:t>Department of Computer Science and Engineering, Sogang University                                  Page  </a:t>
            </a:r>
            <a:fld id="{AE64185A-063E-4563-B27B-805C167725B2}" type="slidenum">
              <a:rPr lang="en-US" altLang="ko-KR" sz="1000" smtClean="0">
                <a:solidFill>
                  <a:schemeClr val="bg1"/>
                </a:solidFill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ko-KR" sz="1000" smtClean="0">
                <a:solidFill>
                  <a:schemeClr val="bg1"/>
                </a:solidFill>
                <a:latin typeface="Arial" charset="0"/>
              </a:rPr>
              <a:t>                                      CAD &amp; VLSI Lab.</a:t>
            </a:r>
            <a:r>
              <a:rPr lang="en-US" altLang="ko-KR" sz="1000" smtClean="0">
                <a:latin typeface="Arial" charset="0"/>
              </a:rPr>
              <a:t> </a:t>
            </a:r>
            <a:r>
              <a:rPr lang="en-US" altLang="ko-KR" sz="1000" smtClean="0">
                <a:solidFill>
                  <a:schemeClr val="bg1"/>
                </a:solidFill>
                <a:latin typeface="Arial" charset="0"/>
              </a:rPr>
              <a:t>Youse Kim</a:t>
            </a:r>
            <a:r>
              <a:rPr lang="en-US" altLang="ko-KR" sz="1000" smtClean="0">
                <a:latin typeface="Arial" charset="0"/>
              </a:rPr>
              <a:t> </a:t>
            </a:r>
          </a:p>
        </p:txBody>
      </p:sp>
      <p:sp>
        <p:nvSpPr>
          <p:cNvPr id="1034" name="Rectangle 1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pic>
        <p:nvPicPr>
          <p:cNvPr id="1035" name="Picture 16" descr="ui_img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7" descr="ui_img02_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 smtClean="0">
              <a:latin typeface="Arial" charset="0"/>
            </a:endParaRPr>
          </a:p>
        </p:txBody>
      </p:sp>
      <p:sp>
        <p:nvSpPr>
          <p:cNvPr id="1038" name="Text Box 19"/>
          <p:cNvSpPr txBox="1">
            <a:spLocks noChangeArrowheads="1"/>
          </p:cNvSpPr>
          <p:nvPr/>
        </p:nvSpPr>
        <p:spPr bwMode="auto">
          <a:xfrm>
            <a:off x="0" y="6629400"/>
            <a:ext cx="9144000" cy="246221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Arial" charset="0"/>
              </a:rPr>
              <a:t>Department of Computer Science and Engineering                                  Page  </a:t>
            </a:r>
            <a:fld id="{7EA13665-409D-4E49-8ADD-A526848B685D}" type="slidenum">
              <a:rPr lang="en-US" altLang="ko-KR" sz="1000" smtClean="0">
                <a:solidFill>
                  <a:schemeClr val="bg1"/>
                </a:solidFill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ko-KR" sz="1000" dirty="0" smtClean="0">
                <a:solidFill>
                  <a:schemeClr val="bg1"/>
                </a:solidFill>
                <a:latin typeface="Arial" charset="0"/>
              </a:rPr>
              <a:t> / 13			</a:t>
            </a:r>
            <a:r>
              <a:rPr lang="en-US" altLang="ko-KR" sz="1000" baseline="0" dirty="0" smtClean="0">
                <a:solidFill>
                  <a:schemeClr val="bg1"/>
                </a:solidFill>
                <a:latin typeface="Arial" charset="0"/>
              </a:rPr>
              <a:t>                        </a:t>
            </a:r>
            <a:r>
              <a:rPr lang="en-US" altLang="ko-KR" sz="1000" dirty="0" smtClean="0">
                <a:solidFill>
                  <a:schemeClr val="bg1"/>
                </a:solidFill>
                <a:latin typeface="Arial" charset="0"/>
              </a:rPr>
              <a:t>Mingyun Soh</a:t>
            </a:r>
          </a:p>
        </p:txBody>
      </p:sp>
      <p:sp>
        <p:nvSpPr>
          <p:cNvPr id="1039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맑은 고딕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맑은 고딕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맑은 고딕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맑은 고딕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Microsoft Sans Serif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pic>
        <p:nvPicPr>
          <p:cNvPr id="2051" name="Picture 8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9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pic>
        <p:nvPicPr>
          <p:cNvPr id="2054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1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 smtClean="0">
              <a:latin typeface="Impact" pitchFamily="34" charset="0"/>
            </a:endParaRPr>
          </a:p>
        </p:txBody>
      </p:sp>
      <p:pic>
        <p:nvPicPr>
          <p:cNvPr id="2057" name="Picture 1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20"/>
          <p:cNvSpPr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ko-KR" altLang="en-US" sz="4400" smtClean="0">
                <a:solidFill>
                  <a:schemeClr val="tx2"/>
                </a:solidFill>
                <a:latin typeface="굴림" pitchFamily="50" charset="-127"/>
              </a:rPr>
              <a:t>마스터 제목 스타일 편집</a:t>
            </a:r>
          </a:p>
        </p:txBody>
      </p:sp>
      <p:sp>
        <p:nvSpPr>
          <p:cNvPr id="2060" name="Rectangle 21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1pPr>
            <a:lvl2pPr marL="742950" indent="-28575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2pPr>
            <a:lvl3pPr marL="11430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3pPr>
            <a:lvl4pPr marL="16002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4pPr>
            <a:lvl5pPr marL="2057400" indent="-228600"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B6"/>
                </a:solidFill>
                <a:latin typeface="Book Antiqua" pitchFamily="18" charset="0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ko-KR" altLang="en-US" sz="3200" smtClean="0">
                <a:latin typeface="굴림" pitchFamily="50" charset="-127"/>
              </a:rPr>
              <a:t>마스터 부제목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예비 및 결과 보고서</a:t>
            </a:r>
            <a: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주차</a:t>
            </a:r>
            <a: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kern="0" dirty="0" smtClean="0">
                <a:latin typeface="맑은 고딕" panose="020B0503020000020004" pitchFamily="50" charset="-127"/>
              </a:rPr>
              <a:t>1.FPGA</a:t>
            </a:r>
            <a:r>
              <a:rPr lang="ko-KR" altLang="en-US" sz="2000" kern="0" dirty="0">
                <a:latin typeface="맑은 고딕" panose="020B0503020000020004" pitchFamily="50" charset="-127"/>
              </a:rPr>
              <a:t>란 무엇인지 조사하시오</a:t>
            </a:r>
            <a:r>
              <a:rPr lang="en-US" altLang="ko-KR" sz="2000" kern="0" dirty="0">
                <a:latin typeface="맑은 고딕" panose="020B0503020000020004" pitchFamily="50" charset="-127"/>
              </a:rPr>
              <a:t>(</a:t>
            </a:r>
            <a:r>
              <a:rPr lang="ko-KR" altLang="en-US" sz="2000" kern="0" dirty="0">
                <a:latin typeface="맑은 고딕" panose="020B0503020000020004" pitchFamily="50" charset="-127"/>
              </a:rPr>
              <a:t>활용법 사용법 포함</a:t>
            </a:r>
            <a:r>
              <a:rPr lang="en-US" altLang="ko-KR" sz="2000" kern="0" dirty="0" smtClean="0">
                <a:latin typeface="맑은 고딕" panose="020B0503020000020004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2.FPGA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장단점 및 활용 분야를 조사시오 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10323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kern="0" dirty="0">
                <a:latin typeface="맑은 고딕" panose="020B0503020000020004" pitchFamily="50" charset="-127"/>
              </a:rPr>
              <a:t> </a:t>
            </a:r>
            <a:r>
              <a:rPr lang="en-US" altLang="ko-KR" sz="2000" kern="0" dirty="0" smtClean="0">
                <a:latin typeface="맑은 고딕" panose="020B0503020000020004" pitchFamily="50" charset="-127"/>
              </a:rPr>
              <a:t>  1.Vivado </a:t>
            </a:r>
            <a:r>
              <a:rPr lang="ko-KR" altLang="en-US" sz="2000" kern="0" dirty="0">
                <a:latin typeface="맑은 고딕" panose="020B0503020000020004" pitchFamily="50" charset="-127"/>
              </a:rPr>
              <a:t>계정 생성과 설치과정을 제출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36261454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9F8A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icrosoft Sans Serif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9F8A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icrosoft Sans Serif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9F8A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icrosoft Sans Serif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9F8A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icrosoft Sans Serif" pitchFamily="34" charset="0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7272</TotalTime>
  <Words>28</Words>
  <Application>Microsoft Office PowerPoint</Application>
  <PresentationFormat>화면 슬라이드 쇼(4:3)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굴림</vt:lpstr>
      <vt:lpstr>맑은 고딕</vt:lpstr>
      <vt:lpstr>Arial</vt:lpstr>
      <vt:lpstr>Book Antiqua</vt:lpstr>
      <vt:lpstr>Impact</vt:lpstr>
      <vt:lpstr>Microsoft Sans Serif</vt:lpstr>
      <vt:lpstr>Times New Roman</vt:lpstr>
      <vt:lpstr>Wingdings</vt:lpstr>
      <vt:lpstr>테마1</vt:lpstr>
      <vt:lpstr>디자인 사용자 지정</vt:lpstr>
      <vt:lpstr>컴퓨터공학실험II  예비 및 결과 보고서 1주차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Timing Analysis with General Delay Models and Arbitrary Variation Sources</dc:title>
  <dc:creator>HM</dc:creator>
  <cp:lastModifiedBy>cscad r906</cp:lastModifiedBy>
  <cp:revision>109</cp:revision>
  <dcterms:created xsi:type="dcterms:W3CDTF">2015-01-26T03:04:53Z</dcterms:created>
  <dcterms:modified xsi:type="dcterms:W3CDTF">2019-03-08T02:15:10Z</dcterms:modified>
</cp:coreProperties>
</file>